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D5"/>
    <a:srgbClr val="C9E8EF"/>
    <a:srgbClr val="009A81"/>
    <a:srgbClr val="E5DFDC"/>
    <a:srgbClr val="D1E8DF"/>
    <a:srgbClr val="556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rsti Sørlie Rimer" userId="33927005-86bb-468d-89b6-c4f8236bca59" providerId="ADAL" clId="{E6797BF1-E46C-4BE6-9AE4-99F3193A5CD4}"/>
    <pc:docChg chg="modSld">
      <pc:chgData name="Kjersti Sørlie Rimer" userId="33927005-86bb-468d-89b6-c4f8236bca59" providerId="ADAL" clId="{E6797BF1-E46C-4BE6-9AE4-99F3193A5CD4}" dt="2021-01-04T14:05:07.073" v="18" actId="20577"/>
      <pc:docMkLst>
        <pc:docMk/>
      </pc:docMkLst>
      <pc:sldChg chg="modSp">
        <pc:chgData name="Kjersti Sørlie Rimer" userId="33927005-86bb-468d-89b6-c4f8236bca59" providerId="ADAL" clId="{E6797BF1-E46C-4BE6-9AE4-99F3193A5CD4}" dt="2021-01-04T14:05:07.073" v="18" actId="20577"/>
        <pc:sldMkLst>
          <pc:docMk/>
          <pc:sldMk cId="188827874" sldId="263"/>
        </pc:sldMkLst>
        <pc:spChg chg="mod">
          <ac:chgData name="Kjersti Sørlie Rimer" userId="33927005-86bb-468d-89b6-c4f8236bca59" providerId="ADAL" clId="{E6797BF1-E46C-4BE6-9AE4-99F3193A5CD4}" dt="2021-01-04T14:05:07.073" v="18" actId="20577"/>
          <ac:spMkLst>
            <pc:docMk/>
            <pc:sldMk cId="188827874" sldId="263"/>
            <ac:spMk id="3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0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0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3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2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9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2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0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0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4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F6FB-A852-4EED-A6FD-5F67D206DD9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99344-B6ED-49BA-B8DE-F60BBFFCC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Rett linje 25"/>
          <p:cNvCxnSpPr>
            <a:cxnSpLocks/>
          </p:cNvCxnSpPr>
          <p:nvPr/>
        </p:nvCxnSpPr>
        <p:spPr>
          <a:xfrm flipV="1">
            <a:off x="3879356" y="4832536"/>
            <a:ext cx="7352927" cy="1114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H="1">
            <a:off x="935088" y="4844478"/>
            <a:ext cx="3494" cy="31142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V="1">
            <a:off x="11242443" y="4823340"/>
            <a:ext cx="0" cy="36889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/>
        </p:nvCxnSpPr>
        <p:spPr>
          <a:xfrm flipV="1">
            <a:off x="2419002" y="4839190"/>
            <a:ext cx="0" cy="32244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linje 30"/>
          <p:cNvCxnSpPr/>
          <p:nvPr/>
        </p:nvCxnSpPr>
        <p:spPr>
          <a:xfrm flipH="1" flipV="1">
            <a:off x="3889516" y="4842348"/>
            <a:ext cx="1" cy="32244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/>
        </p:nvCxnSpPr>
        <p:spPr>
          <a:xfrm flipH="1" flipV="1">
            <a:off x="8296225" y="4829462"/>
            <a:ext cx="1" cy="32244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H="1" flipV="1">
            <a:off x="9783499" y="4836666"/>
            <a:ext cx="1" cy="32244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>
            <a:cxnSpLocks/>
          </p:cNvCxnSpPr>
          <p:nvPr/>
        </p:nvCxnSpPr>
        <p:spPr>
          <a:xfrm>
            <a:off x="1674872" y="3557175"/>
            <a:ext cx="4529" cy="126440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linje 48"/>
          <p:cNvCxnSpPr>
            <a:cxnSpLocks/>
          </p:cNvCxnSpPr>
          <p:nvPr/>
        </p:nvCxnSpPr>
        <p:spPr>
          <a:xfrm flipV="1">
            <a:off x="7548980" y="3557177"/>
            <a:ext cx="2033" cy="126329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tt linje 61"/>
          <p:cNvCxnSpPr/>
          <p:nvPr/>
        </p:nvCxnSpPr>
        <p:spPr>
          <a:xfrm flipH="1" flipV="1">
            <a:off x="6834371" y="4844551"/>
            <a:ext cx="1" cy="32244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>
            <a:cxnSpLocks/>
          </p:cNvCxnSpPr>
          <p:nvPr/>
        </p:nvCxnSpPr>
        <p:spPr>
          <a:xfrm>
            <a:off x="1670899" y="3572059"/>
            <a:ext cx="5880114" cy="4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Sylinder 36"/>
          <p:cNvSpPr txBox="1"/>
          <p:nvPr/>
        </p:nvSpPr>
        <p:spPr>
          <a:xfrm>
            <a:off x="581920" y="440340"/>
            <a:ext cx="7186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Eiendomsavdelingen– vedtatt </a:t>
            </a:r>
            <a:r>
              <a:rPr lang="nb-NO" b="1">
                <a:latin typeface="Arial" panose="020B0604020202020204" pitchFamily="34" charset="0"/>
                <a:cs typeface="Arial" panose="020B0604020202020204" pitchFamily="34" charset="0"/>
              </a:rPr>
              <a:t>17/12-2020 gjelder 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fra januar 2021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Avrundet rektangel 34"/>
          <p:cNvSpPr/>
          <p:nvPr/>
        </p:nvSpPr>
        <p:spPr>
          <a:xfrm>
            <a:off x="3820885" y="1377739"/>
            <a:ext cx="3067657" cy="1117852"/>
          </a:xfrm>
          <a:prstGeom prst="roundRect">
            <a:avLst/>
          </a:prstGeom>
          <a:solidFill>
            <a:srgbClr val="D1E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r>
              <a:rPr lang="nb-NO">
                <a:solidFill>
                  <a:srgbClr val="009A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Eiendomsavdelingen, EIA</a:t>
            </a:r>
          </a:p>
          <a:p>
            <a:pPr algn="ctr"/>
            <a:endParaRPr lang="nb-NO" sz="1200">
              <a:solidFill>
                <a:srgbClr val="009A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1200">
                <a:solidFill>
                  <a:srgbClr val="009A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Kjersti Sørlie Rimer</a:t>
            </a:r>
          </a:p>
        </p:txBody>
      </p:sp>
      <p:sp>
        <p:nvSpPr>
          <p:cNvPr id="102" name="Avrundet rektangel 101"/>
          <p:cNvSpPr/>
          <p:nvPr/>
        </p:nvSpPr>
        <p:spPr>
          <a:xfrm>
            <a:off x="6705080" y="3794332"/>
            <a:ext cx="1687799" cy="895505"/>
          </a:xfrm>
          <a:prstGeom prst="roundRect">
            <a:avLst/>
          </a:prstGeom>
          <a:solidFill>
            <a:srgbClr val="00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t"/>
          <a:lstStyle/>
          <a:p>
            <a:pPr algn="ctr"/>
            <a:r>
              <a:rPr lang="nb-NO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Seksjon for drift og service</a:t>
            </a:r>
          </a:p>
          <a:p>
            <a:pPr algn="ctr"/>
            <a:endParaRPr lang="nb-NO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Kjersti Sørlie Rimer</a:t>
            </a:r>
            <a:endParaRPr lang="en-US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Avrundet rektangel 102"/>
          <p:cNvSpPr/>
          <p:nvPr/>
        </p:nvSpPr>
        <p:spPr>
          <a:xfrm>
            <a:off x="284090" y="5154336"/>
            <a:ext cx="1350099" cy="1048904"/>
          </a:xfrm>
          <a:prstGeom prst="roundRect">
            <a:avLst/>
          </a:prstGeom>
          <a:solidFill>
            <a:srgbClr val="C9E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t"/>
          <a:lstStyle/>
          <a:p>
            <a:pPr algn="ctr"/>
            <a:r>
              <a:rPr lang="en-US" sz="1050" b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Fag </a:t>
            </a:r>
            <a:r>
              <a:rPr lang="en-US" sz="1050" b="1" err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en-US" sz="1050" b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err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prosjekt</a:t>
            </a:r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1050" b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Sandra Reimundo</a:t>
            </a:r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Avrundet rektangel 102">
            <a:extLst>
              <a:ext uri="{FF2B5EF4-FFF2-40B4-BE49-F238E27FC236}">
                <a16:creationId xmlns:a16="http://schemas.microsoft.com/office/drawing/2014/main" id="{3064D6F1-1D79-46C5-B1EC-867506A1864C}"/>
              </a:ext>
            </a:extLst>
          </p:cNvPr>
          <p:cNvSpPr/>
          <p:nvPr/>
        </p:nvSpPr>
        <p:spPr>
          <a:xfrm>
            <a:off x="1769191" y="5156060"/>
            <a:ext cx="1334704" cy="1048904"/>
          </a:xfrm>
          <a:prstGeom prst="roundRect">
            <a:avLst/>
          </a:prstGeom>
          <a:solidFill>
            <a:srgbClr val="C9E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t"/>
          <a:lstStyle/>
          <a:p>
            <a:pPr algn="ctr"/>
            <a:r>
              <a:rPr lang="en-US" sz="1050" b="1" dirty="0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Digital </a:t>
            </a:r>
            <a:r>
              <a:rPr lang="en-US" sz="1050" b="1" dirty="0" err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eiendoms-forvaltning</a:t>
            </a:r>
            <a:endParaRPr lang="en-US" sz="1050" b="1" dirty="0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dirty="0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1050" b="1" dirty="0">
                <a:solidFill>
                  <a:srgbClr val="00A9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Harald Nitavskis</a:t>
            </a:r>
          </a:p>
          <a:p>
            <a:pPr algn="ctr"/>
            <a:endParaRPr lang="en-US" sz="1050" b="1" dirty="0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Avrundet rektangel 102">
            <a:extLst>
              <a:ext uri="{FF2B5EF4-FFF2-40B4-BE49-F238E27FC236}">
                <a16:creationId xmlns:a16="http://schemas.microsoft.com/office/drawing/2014/main" id="{F3A6A1C6-0CFC-464C-9142-DCEE369F9752}"/>
              </a:ext>
            </a:extLst>
          </p:cNvPr>
          <p:cNvSpPr/>
          <p:nvPr/>
        </p:nvSpPr>
        <p:spPr>
          <a:xfrm>
            <a:off x="3245702" y="5174602"/>
            <a:ext cx="1334704" cy="1048904"/>
          </a:xfrm>
          <a:prstGeom prst="roundRect">
            <a:avLst/>
          </a:prstGeom>
          <a:solidFill>
            <a:srgbClr val="C9E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t"/>
          <a:lstStyle/>
          <a:p>
            <a:pPr algn="ctr"/>
            <a:r>
              <a:rPr lang="en-US" sz="1050" b="1" dirty="0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Renhold</a:t>
            </a:r>
          </a:p>
          <a:p>
            <a:pPr algn="ctr"/>
            <a:endParaRPr lang="en-US" sz="1050" b="1" dirty="0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b-NO" sz="1050" b="1" dirty="0">
              <a:solidFill>
                <a:srgbClr val="00A9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050" b="1" dirty="0">
                <a:solidFill>
                  <a:srgbClr val="00A9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Marit Rostad </a:t>
            </a:r>
          </a:p>
          <a:p>
            <a:pPr algn="ctr"/>
            <a:r>
              <a:rPr lang="it-IT" sz="1050" b="1" dirty="0">
                <a:solidFill>
                  <a:srgbClr val="00A9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Haugen</a:t>
            </a:r>
            <a:r>
              <a:rPr lang="nb-NO" sz="1050" b="1" dirty="0">
                <a:solidFill>
                  <a:srgbClr val="00A9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b-NO" sz="1050" b="1" dirty="0">
                <a:solidFill>
                  <a:srgbClr val="00A9D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50" b="1" dirty="0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Avrundet rektangel 102">
            <a:extLst>
              <a:ext uri="{FF2B5EF4-FFF2-40B4-BE49-F238E27FC236}">
                <a16:creationId xmlns:a16="http://schemas.microsoft.com/office/drawing/2014/main" id="{7EF26B23-1C31-4116-9F47-2AED2995A853}"/>
              </a:ext>
            </a:extLst>
          </p:cNvPr>
          <p:cNvSpPr/>
          <p:nvPr/>
        </p:nvSpPr>
        <p:spPr>
          <a:xfrm>
            <a:off x="6187050" y="5154336"/>
            <a:ext cx="1341790" cy="1048904"/>
          </a:xfrm>
          <a:prstGeom prst="roundRect">
            <a:avLst/>
          </a:prstGeom>
          <a:solidFill>
            <a:srgbClr val="C9E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t"/>
          <a:lstStyle/>
          <a:p>
            <a:pPr algn="ctr"/>
            <a:r>
              <a:rPr lang="en-US" sz="1050" b="1" err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Campusservice</a:t>
            </a:r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b-NO" sz="1050" b="1">
              <a:solidFill>
                <a:srgbClr val="00A9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1050" b="1">
                <a:solidFill>
                  <a:srgbClr val="00A9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Høvde</a:t>
            </a:r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Avrundet rektangel 102">
            <a:extLst>
              <a:ext uri="{FF2B5EF4-FFF2-40B4-BE49-F238E27FC236}">
                <a16:creationId xmlns:a16="http://schemas.microsoft.com/office/drawing/2014/main" id="{58360E16-3FE6-4B9D-A445-FB3CBF6BB469}"/>
              </a:ext>
            </a:extLst>
          </p:cNvPr>
          <p:cNvSpPr/>
          <p:nvPr/>
        </p:nvSpPr>
        <p:spPr>
          <a:xfrm>
            <a:off x="7635833" y="5154336"/>
            <a:ext cx="1341781" cy="1048904"/>
          </a:xfrm>
          <a:prstGeom prst="roundRect">
            <a:avLst/>
          </a:prstGeom>
          <a:solidFill>
            <a:srgbClr val="C9E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t"/>
          <a:lstStyle/>
          <a:p>
            <a:pPr algn="ctr"/>
            <a:r>
              <a:rPr lang="en-US" sz="1050" b="1" err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Teknisk</a:t>
            </a:r>
            <a:r>
              <a:rPr lang="en-US" sz="1050" b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drift</a:t>
            </a:r>
          </a:p>
          <a:p>
            <a:pPr algn="ctr"/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b-NO" sz="1050" b="1">
              <a:solidFill>
                <a:srgbClr val="00A9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1050" b="1">
                <a:solidFill>
                  <a:srgbClr val="00A9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 G. Olafsen</a:t>
            </a:r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vrundet rektangel 102">
            <a:extLst>
              <a:ext uri="{FF2B5EF4-FFF2-40B4-BE49-F238E27FC236}">
                <a16:creationId xmlns:a16="http://schemas.microsoft.com/office/drawing/2014/main" id="{17BE88B0-002E-43C0-B335-128C034CC838}"/>
              </a:ext>
            </a:extLst>
          </p:cNvPr>
          <p:cNvSpPr/>
          <p:nvPr/>
        </p:nvSpPr>
        <p:spPr>
          <a:xfrm>
            <a:off x="9109033" y="5154336"/>
            <a:ext cx="1341779" cy="1048904"/>
          </a:xfrm>
          <a:prstGeom prst="roundRect">
            <a:avLst/>
          </a:prstGeom>
          <a:solidFill>
            <a:srgbClr val="C9E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t"/>
          <a:lstStyle/>
          <a:p>
            <a:pPr algn="ctr"/>
            <a:r>
              <a:rPr lang="en-US" sz="1050" b="1" err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Byggutbedring</a:t>
            </a:r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b-NO" sz="1050" b="1">
              <a:solidFill>
                <a:srgbClr val="00A9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1050" b="1">
                <a:solidFill>
                  <a:srgbClr val="00A9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Fredrik </a:t>
            </a:r>
            <a:r>
              <a:rPr lang="nb-NO" sz="1050" b="1" err="1">
                <a:solidFill>
                  <a:srgbClr val="00A9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Arning</a:t>
            </a:r>
            <a:endParaRPr lang="en-US" sz="1050" i="1">
              <a:solidFill>
                <a:srgbClr val="00A9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Avrundet rektangel 102">
            <a:extLst>
              <a:ext uri="{FF2B5EF4-FFF2-40B4-BE49-F238E27FC236}">
                <a16:creationId xmlns:a16="http://schemas.microsoft.com/office/drawing/2014/main" id="{9E9F1762-CC58-439A-B192-299D8AB5673E}"/>
              </a:ext>
            </a:extLst>
          </p:cNvPr>
          <p:cNvSpPr/>
          <p:nvPr/>
        </p:nvSpPr>
        <p:spPr>
          <a:xfrm>
            <a:off x="10582233" y="5154336"/>
            <a:ext cx="1341777" cy="1048904"/>
          </a:xfrm>
          <a:prstGeom prst="roundRect">
            <a:avLst/>
          </a:prstGeom>
          <a:solidFill>
            <a:srgbClr val="C9E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t"/>
          <a:lstStyle/>
          <a:p>
            <a:pPr algn="ctr"/>
            <a:r>
              <a:rPr lang="en-US" sz="1050" b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</a:t>
            </a:r>
          </a:p>
          <a:p>
            <a:pPr algn="ctr"/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b-NO" sz="1050" b="1">
              <a:solidFill>
                <a:srgbClr val="00A9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1050" b="1">
                <a:solidFill>
                  <a:srgbClr val="00A9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Bjørn Anders Fredriksen</a:t>
            </a:r>
            <a:endParaRPr lang="en-US" sz="1050" b="1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Rett linje 54">
            <a:extLst>
              <a:ext uri="{FF2B5EF4-FFF2-40B4-BE49-F238E27FC236}">
                <a16:creationId xmlns:a16="http://schemas.microsoft.com/office/drawing/2014/main" id="{02360EAD-CF1F-47EF-A186-00C43563C909}"/>
              </a:ext>
            </a:extLst>
          </p:cNvPr>
          <p:cNvCxnSpPr>
            <a:cxnSpLocks/>
          </p:cNvCxnSpPr>
          <p:nvPr/>
        </p:nvCxnSpPr>
        <p:spPr>
          <a:xfrm flipH="1" flipV="1">
            <a:off x="5352556" y="4832188"/>
            <a:ext cx="1" cy="32244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tt linje 66">
            <a:extLst>
              <a:ext uri="{FF2B5EF4-FFF2-40B4-BE49-F238E27FC236}">
                <a16:creationId xmlns:a16="http://schemas.microsoft.com/office/drawing/2014/main" id="{5E6182BB-E0D8-45B7-8F6C-9FA431318526}"/>
              </a:ext>
            </a:extLst>
          </p:cNvPr>
          <p:cNvCxnSpPr>
            <a:cxnSpLocks/>
          </p:cNvCxnSpPr>
          <p:nvPr/>
        </p:nvCxnSpPr>
        <p:spPr>
          <a:xfrm>
            <a:off x="922796" y="4843678"/>
            <a:ext cx="1496206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vrundet rektangel 101">
            <a:extLst>
              <a:ext uri="{FF2B5EF4-FFF2-40B4-BE49-F238E27FC236}">
                <a16:creationId xmlns:a16="http://schemas.microsoft.com/office/drawing/2014/main" id="{0EADF978-81B2-4316-94E2-B0B161DD2863}"/>
              </a:ext>
            </a:extLst>
          </p:cNvPr>
          <p:cNvSpPr/>
          <p:nvPr/>
        </p:nvSpPr>
        <p:spPr>
          <a:xfrm>
            <a:off x="835501" y="3795439"/>
            <a:ext cx="1687799" cy="895505"/>
          </a:xfrm>
          <a:prstGeom prst="roundRect">
            <a:avLst/>
          </a:prstGeom>
          <a:solidFill>
            <a:srgbClr val="00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72000" rtlCol="0" anchor="t"/>
          <a:lstStyle/>
          <a:p>
            <a:pPr algn="ctr"/>
            <a:r>
              <a:rPr lang="nb-NO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Seksjon for prosjekt og digitalisering</a:t>
            </a:r>
          </a:p>
          <a:p>
            <a:pPr algn="ctr"/>
            <a:endParaRPr lang="nb-NO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Kjersti Sørlie Rimer</a:t>
            </a:r>
            <a:endParaRPr lang="en-US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Rett linje 97">
            <a:extLst>
              <a:ext uri="{FF2B5EF4-FFF2-40B4-BE49-F238E27FC236}">
                <a16:creationId xmlns:a16="http://schemas.microsoft.com/office/drawing/2014/main" id="{68A8AA95-386F-4FC5-A371-067ED11503EC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5352556" y="2495591"/>
            <a:ext cx="2158" cy="109424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tt linje 98">
            <a:extLst>
              <a:ext uri="{FF2B5EF4-FFF2-40B4-BE49-F238E27FC236}">
                <a16:creationId xmlns:a16="http://schemas.microsoft.com/office/drawing/2014/main" id="{17F03AEA-BD9D-4306-B4A5-C50231434C4E}"/>
              </a:ext>
            </a:extLst>
          </p:cNvPr>
          <p:cNvCxnSpPr>
            <a:cxnSpLocks/>
          </p:cNvCxnSpPr>
          <p:nvPr/>
        </p:nvCxnSpPr>
        <p:spPr>
          <a:xfrm>
            <a:off x="4689434" y="3003991"/>
            <a:ext cx="65783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Avrundet rektangel 37">
            <a:extLst>
              <a:ext uri="{FF2B5EF4-FFF2-40B4-BE49-F238E27FC236}">
                <a16:creationId xmlns:a16="http://schemas.microsoft.com/office/drawing/2014/main" id="{77BD210E-44F2-433E-A28E-E8D7CE841AC7}"/>
              </a:ext>
            </a:extLst>
          </p:cNvPr>
          <p:cNvSpPr/>
          <p:nvPr/>
        </p:nvSpPr>
        <p:spPr>
          <a:xfrm>
            <a:off x="2895526" y="2533609"/>
            <a:ext cx="2033586" cy="1020588"/>
          </a:xfrm>
          <a:prstGeom prst="roundRect">
            <a:avLst/>
          </a:prstGeom>
          <a:solidFill>
            <a:srgbClr val="00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t"/>
          <a:lstStyle/>
          <a:p>
            <a:pPr algn="ctr"/>
            <a:r>
              <a:rPr lang="nb-NO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Stab(Prosjekt Campus, miljø og eiendomsutvikling)</a:t>
            </a:r>
          </a:p>
          <a:p>
            <a:pPr algn="ctr"/>
            <a:endParaRPr lang="nb-NO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Kjersti Sørlie Rimer</a:t>
            </a:r>
            <a:endParaRPr lang="en-US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Avrundet rektangel 102">
            <a:extLst>
              <a:ext uri="{FF2B5EF4-FFF2-40B4-BE49-F238E27FC236}">
                <a16:creationId xmlns:a16="http://schemas.microsoft.com/office/drawing/2014/main" id="{0AE327FE-D284-48EA-ABC2-6E2B82CEAD0E}"/>
              </a:ext>
            </a:extLst>
          </p:cNvPr>
          <p:cNvSpPr/>
          <p:nvPr/>
        </p:nvSpPr>
        <p:spPr>
          <a:xfrm>
            <a:off x="4713851" y="5154336"/>
            <a:ext cx="1341790" cy="1048904"/>
          </a:xfrm>
          <a:prstGeom prst="roundRect">
            <a:avLst/>
          </a:prstGeom>
          <a:solidFill>
            <a:srgbClr val="C9E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t"/>
          <a:lstStyle/>
          <a:p>
            <a:pPr algn="ctr"/>
            <a:r>
              <a:rPr lang="en-US" sz="1050" b="1" dirty="0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Campus - </a:t>
            </a:r>
            <a:r>
              <a:rPr lang="en-US" sz="1050" b="1" dirty="0" err="1">
                <a:ln w="0"/>
                <a:solidFill>
                  <a:srgbClr val="00A9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Logistikk</a:t>
            </a:r>
            <a:endParaRPr lang="en-US" sz="1050" b="1" dirty="0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50" b="1" dirty="0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b-NO" sz="1050" b="1" dirty="0">
                <a:solidFill>
                  <a:srgbClr val="00A9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Torun Wirstad</a:t>
            </a:r>
            <a:endParaRPr lang="en-US" sz="1050" b="1" dirty="0">
              <a:ln w="0"/>
              <a:solidFill>
                <a:srgbClr val="00A9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ADD36F2ACA09418280F27F33B08376" ma:contentTypeVersion="13" ma:contentTypeDescription="Create a new document." ma:contentTypeScope="" ma:versionID="bea01c900d290267796233866fb5ffd0">
  <xsd:schema xmlns:xsd="http://www.w3.org/2001/XMLSchema" xmlns:xs="http://www.w3.org/2001/XMLSchema" xmlns:p="http://schemas.microsoft.com/office/2006/metadata/properties" xmlns:ns3="64a86a83-cc80-4b8d-9079-9e4e374f203d" xmlns:ns4="adeddc4f-cfb2-44df-81c9-420db3a73c41" targetNamespace="http://schemas.microsoft.com/office/2006/metadata/properties" ma:root="true" ma:fieldsID="1dbd94f8f43294fe1706921a608cc7df" ns3:_="" ns4:_="">
    <xsd:import namespace="64a86a83-cc80-4b8d-9079-9e4e374f203d"/>
    <xsd:import namespace="adeddc4f-cfb2-44df-81c9-420db3a73c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86a83-cc80-4b8d-9079-9e4e374f20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eddc4f-cfb2-44df-81c9-420db3a73c4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AB6818-5C25-4CBB-8B03-E54B81D3B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a86a83-cc80-4b8d-9079-9e4e374f203d"/>
    <ds:schemaRef ds:uri="adeddc4f-cfb2-44df-81c9-420db3a73c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CBB1CB-058C-4189-A9C6-A7B6EF0E27B5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adeddc4f-cfb2-44df-81c9-420db3a73c41"/>
    <ds:schemaRef ds:uri="http://www.w3.org/XML/1998/namespace"/>
    <ds:schemaRef ds:uri="http://purl.org/dc/elements/1.1/"/>
    <ds:schemaRef ds:uri="http://schemas.microsoft.com/office/infopath/2007/PartnerControls"/>
    <ds:schemaRef ds:uri="64a86a83-cc80-4b8d-9079-9e4e374f203d"/>
  </ds:schemaRefs>
</ds:datastoreItem>
</file>

<file path=customXml/itemProps3.xml><?xml version="1.0" encoding="utf-8"?>
<ds:datastoreItem xmlns:ds="http://schemas.openxmlformats.org/officeDocument/2006/customXml" ds:itemID="{A48E525B-1E26-46E9-B40B-8520358F97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78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NMBU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Elizabeth de Jong</dc:creator>
  <cp:lastModifiedBy>Kjersti Sørlie Rimer</cp:lastModifiedBy>
  <cp:revision>1</cp:revision>
  <cp:lastPrinted>2018-10-22T08:14:09Z</cp:lastPrinted>
  <dcterms:created xsi:type="dcterms:W3CDTF">2016-12-02T10:21:33Z</dcterms:created>
  <dcterms:modified xsi:type="dcterms:W3CDTF">2021-01-04T14:05:11Z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berit.hopland@nmbu.no</vt:lpwstr>
  </property>
  <property fmtid="{D5CDD505-2E9C-101B-9397-08002B2CF9AE}" pid="5" name="MSIP_Label_d0484126-3486-41a9-802e-7f1e2277276c_SetDate">
    <vt:lpwstr>2019-09-11T10:27:10.8659416Z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a90a2907-d1ba-4997-8766-d5704faa6526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  <property fmtid="{D5CDD505-2E9C-101B-9397-08002B2CF9AE}" pid="11" name="ContentTypeId">
    <vt:lpwstr>0x01010094ADD36F2ACA09418280F27F33B08376</vt:lpwstr>
  </property>
</Properties>
</file>