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0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312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08ADCEE3-861A-406A-9E89-B1F218F71CA6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FBF4BEB-7EBA-4CB1-9B54-0D06D491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2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19.03.2014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3"/>
          <a:stretch/>
        </p:blipFill>
        <p:spPr>
          <a:xfrm>
            <a:off x="4476749" y="2570986"/>
            <a:ext cx="3240793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4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8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551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82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32205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76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Dato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46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Dato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4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6075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256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/>
          <a:lstStyle/>
          <a:p>
            <a:r>
              <a:rPr lang="nb-NO" noProof="0" smtClean="0"/>
              <a:t>Norwegian University of Life Sciences</a:t>
            </a:r>
            <a:endParaRPr lang="en-GB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/>
          <a:lstStyle/>
          <a:p>
            <a:r>
              <a:rPr lang="en-GB" noProof="0" dirty="0" err="1" smtClean="0"/>
              <a:t>Tittel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presentasjon</a:t>
            </a:r>
            <a:endParaRPr lang="en-GB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/>
          <a:lstStyle/>
          <a:p>
            <a:fld id="{76503D8D-F27D-49CA-A299-3589FD585F6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13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8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135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GB" noProof="0" dirty="0" err="1" smtClean="0"/>
              <a:t>Klikk</a:t>
            </a:r>
            <a:r>
              <a:rPr lang="en-GB" noProof="0" dirty="0" smtClean="0"/>
              <a:t> for å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tittelstil</a:t>
            </a:r>
            <a:endParaRPr lang="en-GB" noProof="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441148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en-GB" noProof="0" dirty="0" err="1" smtClean="0"/>
              <a:t>Klikk</a:t>
            </a:r>
            <a:r>
              <a:rPr lang="en-GB" noProof="0" dirty="0" smtClean="0"/>
              <a:t> for å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tekststiler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malen</a:t>
            </a:r>
            <a:endParaRPr lang="en-GB" noProof="0" dirty="0" smtClean="0"/>
          </a:p>
          <a:p>
            <a:pPr lvl="1"/>
            <a:r>
              <a:rPr lang="en-GB" noProof="0" dirty="0" smtClean="0"/>
              <a:t>Andre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572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49" r:id="rId3"/>
    <p:sldLayoutId id="2147483660" r:id="rId4"/>
    <p:sldLayoutId id="2147483650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2" r:id="rId12"/>
    <p:sldLayoutId id="2147483653" r:id="rId13"/>
    <p:sldLayoutId id="2147483654" r:id="rId14"/>
    <p:sldLayoutId id="2147483655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24936" cy="1723549"/>
          </a:xfrm>
        </p:spPr>
        <p:txBody>
          <a:bodyPr/>
          <a:lstStyle/>
          <a:p>
            <a:pPr algn="ctr"/>
            <a:r>
              <a:rPr lang="nb-NO" sz="3600" dirty="0"/>
              <a:t>Vann- og miljøteknologi –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i </a:t>
            </a:r>
            <a:r>
              <a:rPr lang="nb-NO" sz="3600" dirty="0"/>
              <a:t>synergi med flere institutter i NMBU</a:t>
            </a:r>
            <a:r>
              <a:rPr lang="nb-NO" sz="3600" dirty="0"/>
              <a:t/>
            </a:r>
            <a:br>
              <a:rPr lang="nb-NO" sz="3600" dirty="0"/>
            </a:br>
            <a:endParaRPr lang="nb-NO" sz="4000" dirty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8100456" cy="502264"/>
          </a:xfrm>
        </p:spPr>
        <p:txBody>
          <a:bodyPr/>
          <a:lstStyle/>
          <a:p>
            <a:pPr algn="ctr"/>
            <a:r>
              <a:rPr lang="en-US" sz="2000" dirty="0" smtClean="0"/>
              <a:t>Harsha Ratnaweera, IMT</a:t>
            </a:r>
          </a:p>
        </p:txBody>
      </p:sp>
    </p:spTree>
    <p:extLst>
      <p:ext uri="{BB962C8B-B14F-4D97-AF65-F5344CB8AC3E}">
        <p14:creationId xmlns:p14="http://schemas.microsoft.com/office/powerpoint/2010/main" val="14808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124700" cy="865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sz="3700" smtClean="0"/>
              <a:t>Bakgrunn</a:t>
            </a:r>
            <a:endParaRPr lang="en-US" altLang="nb-NO" sz="370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28775"/>
            <a:ext cx="7921575" cy="45386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altLang="nb-NO" sz="2500" dirty="0" smtClean="0"/>
              <a:t>Skal avløpsvannet renses må det fram til renseanlegg.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altLang="nb-NO" sz="2500" dirty="0" smtClean="0"/>
              <a:t>I Norge er vi gode til å rense, men dårlige til å samle opp kloakken.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altLang="nb-NO" sz="2500" dirty="0" smtClean="0"/>
              <a:t>Oppsamling lett med små renseanlegg og korte ledninger, men dyrere å rense per liter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altLang="nb-NO" sz="2500" dirty="0" smtClean="0"/>
              <a:t>Store </a:t>
            </a:r>
            <a:r>
              <a:rPr lang="nb-NO" altLang="nb-NO" sz="2500" dirty="0" err="1" smtClean="0"/>
              <a:t>rensedistrikt</a:t>
            </a:r>
            <a:r>
              <a:rPr lang="nb-NO" altLang="nb-NO" sz="2500" dirty="0" smtClean="0"/>
              <a:t> med lange ledninger er uoversiktlige og sårbare – Større tap og mer innlekkasjer</a:t>
            </a:r>
          </a:p>
          <a:p>
            <a:pPr>
              <a:lnSpc>
                <a:spcPct val="90000"/>
              </a:lnSpc>
            </a:pPr>
            <a:endParaRPr lang="nb-NO" altLang="nb-NO" sz="2500" dirty="0" smtClean="0"/>
          </a:p>
          <a:p>
            <a:pPr>
              <a:lnSpc>
                <a:spcPct val="90000"/>
              </a:lnSpc>
            </a:pPr>
            <a:endParaRPr lang="en-US" altLang="nb-NO" sz="2500" dirty="0" smtClean="0"/>
          </a:p>
        </p:txBody>
      </p:sp>
    </p:spTree>
    <p:extLst>
      <p:ext uri="{BB962C8B-B14F-4D97-AF65-F5344CB8AC3E}">
        <p14:creationId xmlns:p14="http://schemas.microsoft.com/office/powerpoint/2010/main" val="17561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BU_PPT_Engelsk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NMBU_PPT_Engelsk</Template>
  <TotalTime>12500</TotalTime>
  <Words>65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NMBU_PPT_Engelsk</vt:lpstr>
      <vt:lpstr>Vann- og miljøteknologi –  i synergi med flere institutter i NMBU </vt:lpstr>
      <vt:lpstr>Bakgrunn</vt:lpstr>
    </vt:vector>
  </TitlesOfParts>
  <Company>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dc:description>template by addpoint.no</dc:description>
  <cp:lastModifiedBy>X</cp:lastModifiedBy>
  <cp:revision>60</cp:revision>
  <cp:lastPrinted>2014-01-27T23:09:24Z</cp:lastPrinted>
  <dcterms:created xsi:type="dcterms:W3CDTF">2014-01-07T11:05:09Z</dcterms:created>
  <dcterms:modified xsi:type="dcterms:W3CDTF">2014-03-27T11:00:26Z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