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8.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74" r:id="rId2"/>
    <p:sldId id="303" r:id="rId3"/>
    <p:sldId id="306" r:id="rId4"/>
    <p:sldId id="317" r:id="rId5"/>
    <p:sldId id="305" r:id="rId6"/>
    <p:sldId id="308" r:id="rId7"/>
    <p:sldId id="309" r:id="rId8"/>
    <p:sldId id="310" r:id="rId9"/>
    <p:sldId id="311" r:id="rId10"/>
    <p:sldId id="312" r:id="rId11"/>
    <p:sldId id="301" r:id="rId12"/>
    <p:sldId id="302" r:id="rId13"/>
    <p:sldId id="299" r:id="rId14"/>
    <p:sldId id="315" r:id="rId15"/>
    <p:sldId id="316" r:id="rId16"/>
    <p:sldId id="313" r:id="rId17"/>
    <p:sldId id="314" r:id="rId18"/>
    <p:sldId id="288" r:id="rId19"/>
    <p:sldId id="275" r:id="rId20"/>
    <p:sldId id="294" r:id="rId21"/>
  </p:sldIdLst>
  <p:sldSz cx="9144000" cy="5143500" type="screen16x9"/>
  <p:notesSz cx="6794500" cy="99314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5" userDrawn="1">
          <p15:clr>
            <a:srgbClr val="A4A3A4"/>
          </p15:clr>
        </p15:guide>
        <p15:guide id="2" pos="2141" userDrawn="1">
          <p15:clr>
            <a:srgbClr val="A4A3A4"/>
          </p15:clr>
        </p15:guide>
        <p15:guide id="3" orient="horz" pos="3128" userDrawn="1">
          <p15:clr>
            <a:srgbClr val="A4A3A4"/>
          </p15:clr>
        </p15:guide>
        <p15:guide id="4"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F1"/>
    <a:srgbClr val="3E869D"/>
    <a:srgbClr val="4B6E9D"/>
    <a:srgbClr val="406295"/>
    <a:srgbClr val="DCE6F2"/>
    <a:srgbClr val="000000"/>
    <a:srgbClr val="B4D3DB"/>
    <a:srgbClr val="B6C4D8"/>
    <a:srgbClr val="5F676B"/>
    <a:srgbClr val="B600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iddels stil 4 - aks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88265" autoAdjust="0"/>
  </p:normalViewPr>
  <p:slideViewPr>
    <p:cSldViewPr snapToGrid="0" snapToObjects="1">
      <p:cViewPr varScale="1">
        <p:scale>
          <a:sx n="91" d="100"/>
          <a:sy n="91" d="100"/>
        </p:scale>
        <p:origin x="392" y="5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5" d="100"/>
          <a:sy n="115" d="100"/>
        </p:scale>
        <p:origin x="-3664" y="-112"/>
      </p:cViewPr>
      <p:guideLst>
        <p:guide orient="horz" pos="3135"/>
        <p:guide pos="2141"/>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2945024" cy="497125"/>
          </a:xfrm>
          <a:prstGeom prst="rect">
            <a:avLst/>
          </a:prstGeom>
        </p:spPr>
        <p:txBody>
          <a:bodyPr vert="horz" lIns="91303" tIns="45651" rIns="91303" bIns="45651" rtlCol="0"/>
          <a:lstStyle>
            <a:lvl1pPr algn="l">
              <a:defRPr sz="1200"/>
            </a:lvl1pPr>
          </a:lstStyle>
          <a:p>
            <a:endParaRPr lang="nb-NO"/>
          </a:p>
        </p:txBody>
      </p:sp>
      <p:sp>
        <p:nvSpPr>
          <p:cNvPr id="3" name="Plassholder for dato 2"/>
          <p:cNvSpPr>
            <a:spLocks noGrp="1"/>
          </p:cNvSpPr>
          <p:nvPr>
            <p:ph type="dt" sz="quarter" idx="1"/>
          </p:nvPr>
        </p:nvSpPr>
        <p:spPr>
          <a:xfrm>
            <a:off x="3847891" y="2"/>
            <a:ext cx="2945024" cy="497125"/>
          </a:xfrm>
          <a:prstGeom prst="rect">
            <a:avLst/>
          </a:prstGeom>
        </p:spPr>
        <p:txBody>
          <a:bodyPr vert="horz" lIns="91303" tIns="45651" rIns="91303" bIns="45651" rtlCol="0"/>
          <a:lstStyle>
            <a:lvl1pPr algn="r">
              <a:defRPr sz="1200"/>
            </a:lvl1pPr>
          </a:lstStyle>
          <a:p>
            <a:fld id="{8EA56E65-2BEE-4094-9D8B-34AE9684B1AA}" type="datetimeFigureOut">
              <a:rPr lang="nb-NO" smtClean="0"/>
              <a:t>06.12.2018</a:t>
            </a:fld>
            <a:endParaRPr lang="nb-NO"/>
          </a:p>
        </p:txBody>
      </p:sp>
      <p:sp>
        <p:nvSpPr>
          <p:cNvPr id="4" name="Plassholder for bunntekst 3"/>
          <p:cNvSpPr>
            <a:spLocks noGrp="1"/>
          </p:cNvSpPr>
          <p:nvPr>
            <p:ph type="ftr" sz="quarter" idx="2"/>
          </p:nvPr>
        </p:nvSpPr>
        <p:spPr>
          <a:xfrm>
            <a:off x="0" y="9432689"/>
            <a:ext cx="2945024" cy="497125"/>
          </a:xfrm>
          <a:prstGeom prst="rect">
            <a:avLst/>
          </a:prstGeom>
        </p:spPr>
        <p:txBody>
          <a:bodyPr vert="horz" lIns="91303" tIns="45651" rIns="91303" bIns="45651"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7891" y="9432689"/>
            <a:ext cx="2945024" cy="497125"/>
          </a:xfrm>
          <a:prstGeom prst="rect">
            <a:avLst/>
          </a:prstGeom>
        </p:spPr>
        <p:txBody>
          <a:bodyPr vert="horz" lIns="91303" tIns="45651" rIns="91303" bIns="45651" rtlCol="0" anchor="b"/>
          <a:lstStyle>
            <a:lvl1pPr algn="r">
              <a:defRPr sz="1200"/>
            </a:lvl1pPr>
          </a:lstStyle>
          <a:p>
            <a:fld id="{B5495873-BB08-42FE-9D10-52A9BF1E630A}" type="slidenum">
              <a:rPr lang="nb-NO" smtClean="0"/>
              <a:t>‹#›</a:t>
            </a:fld>
            <a:endParaRPr lang="nb-NO"/>
          </a:p>
        </p:txBody>
      </p:sp>
    </p:spTree>
    <p:extLst>
      <p:ext uri="{BB962C8B-B14F-4D97-AF65-F5344CB8AC3E}">
        <p14:creationId xmlns:p14="http://schemas.microsoft.com/office/powerpoint/2010/main" val="32978966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5" y="1"/>
            <a:ext cx="2944283" cy="496570"/>
          </a:xfrm>
          <a:prstGeom prst="rect">
            <a:avLst/>
          </a:prstGeom>
        </p:spPr>
        <p:txBody>
          <a:bodyPr vert="horz" lIns="91303" tIns="45651" rIns="91303" bIns="45651" rtlCol="0"/>
          <a:lstStyle>
            <a:lvl1pPr algn="l">
              <a:defRPr sz="1200"/>
            </a:lvl1pPr>
          </a:lstStyle>
          <a:p>
            <a:endParaRPr lang="nb-NO"/>
          </a:p>
        </p:txBody>
      </p:sp>
      <p:sp>
        <p:nvSpPr>
          <p:cNvPr id="3" name="Plassholder for dato 2"/>
          <p:cNvSpPr>
            <a:spLocks noGrp="1"/>
          </p:cNvSpPr>
          <p:nvPr>
            <p:ph type="dt" idx="1"/>
          </p:nvPr>
        </p:nvSpPr>
        <p:spPr>
          <a:xfrm>
            <a:off x="3848650" y="1"/>
            <a:ext cx="2944283" cy="496570"/>
          </a:xfrm>
          <a:prstGeom prst="rect">
            <a:avLst/>
          </a:prstGeom>
        </p:spPr>
        <p:txBody>
          <a:bodyPr vert="horz" lIns="91303" tIns="45651" rIns="91303" bIns="45651" rtlCol="0"/>
          <a:lstStyle>
            <a:lvl1pPr algn="r">
              <a:defRPr sz="1200"/>
            </a:lvl1pPr>
          </a:lstStyle>
          <a:p>
            <a:fld id="{71CFA39C-A7BB-884F-970A-DB5D391F3DE5}" type="datetimeFigureOut">
              <a:rPr lang="nb-NO" smtClean="0"/>
              <a:t>06.12.2018</a:t>
            </a:fld>
            <a:endParaRPr lang="nb-NO"/>
          </a:p>
        </p:txBody>
      </p:sp>
      <p:sp>
        <p:nvSpPr>
          <p:cNvPr id="4" name="Plassholder for lysbilde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303" tIns="45651" rIns="91303" bIns="45651" rtlCol="0" anchor="ctr"/>
          <a:lstStyle/>
          <a:p>
            <a:endParaRPr lang="nb-NO"/>
          </a:p>
        </p:txBody>
      </p:sp>
      <p:sp>
        <p:nvSpPr>
          <p:cNvPr id="5" name="Plassholder for notater 4"/>
          <p:cNvSpPr>
            <a:spLocks noGrp="1"/>
          </p:cNvSpPr>
          <p:nvPr>
            <p:ph type="body" sz="quarter" idx="3"/>
          </p:nvPr>
        </p:nvSpPr>
        <p:spPr>
          <a:xfrm>
            <a:off x="679450" y="4717416"/>
            <a:ext cx="5435600" cy="4469130"/>
          </a:xfrm>
          <a:prstGeom prst="rect">
            <a:avLst/>
          </a:prstGeom>
        </p:spPr>
        <p:txBody>
          <a:bodyPr vert="horz" lIns="91303" tIns="45651" rIns="91303" bIns="45651"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5" y="9433107"/>
            <a:ext cx="2944283" cy="496570"/>
          </a:xfrm>
          <a:prstGeom prst="rect">
            <a:avLst/>
          </a:prstGeom>
        </p:spPr>
        <p:txBody>
          <a:bodyPr vert="horz" lIns="91303" tIns="45651" rIns="91303" bIns="45651"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50" y="9433107"/>
            <a:ext cx="2944283" cy="496570"/>
          </a:xfrm>
          <a:prstGeom prst="rect">
            <a:avLst/>
          </a:prstGeom>
        </p:spPr>
        <p:txBody>
          <a:bodyPr vert="horz" lIns="91303" tIns="45651" rIns="91303" bIns="45651" rtlCol="0" anchor="b"/>
          <a:lstStyle>
            <a:lvl1pPr algn="r">
              <a:defRPr sz="1200"/>
            </a:lvl1pPr>
          </a:lstStyle>
          <a:p>
            <a:fld id="{4C9E37E1-B013-244F-8AB6-5BFF993B5A1A}" type="slidenum">
              <a:rPr lang="nb-NO" smtClean="0"/>
              <a:t>‹#›</a:t>
            </a:fld>
            <a:endParaRPr lang="nb-NO"/>
          </a:p>
        </p:txBody>
      </p:sp>
    </p:spTree>
    <p:extLst>
      <p:ext uri="{BB962C8B-B14F-4D97-AF65-F5344CB8AC3E}">
        <p14:creationId xmlns:p14="http://schemas.microsoft.com/office/powerpoint/2010/main" val="31358927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b="1" dirty="0">
                <a:latin typeface="Calibri Light" panose="020F0302020204030204" pitchFamily="34" charset="0"/>
              </a:rPr>
              <a:t>Mål:</a:t>
            </a:r>
            <a:r>
              <a:rPr lang="nb-NO" sz="1000" b="1" baseline="0" dirty="0">
                <a:latin typeface="Calibri Light" panose="020F0302020204030204" pitchFamily="34" charset="0"/>
              </a:rPr>
              <a:t> </a:t>
            </a:r>
            <a:r>
              <a:rPr lang="nb-NO" sz="1000" b="0" dirty="0">
                <a:latin typeface="Calibri Light" panose="020F0302020204030204" pitchFamily="34" charset="0"/>
              </a:rPr>
              <a:t>Orientere</a:t>
            </a:r>
            <a:r>
              <a:rPr lang="nb-NO" sz="1000" b="0" baseline="0" dirty="0">
                <a:latin typeface="Calibri Light" panose="020F0302020204030204" pitchFamily="34" charset="0"/>
              </a:rPr>
              <a:t> om dagens program</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Manus:</a:t>
            </a:r>
          </a:p>
          <a:p>
            <a:r>
              <a:rPr lang="nb-NO" sz="1000" b="0" baseline="0" dirty="0">
                <a:latin typeface="Calibri Light" panose="020F0302020204030204" pitchFamily="34" charset="0"/>
              </a:rPr>
              <a:t>Hei! Velkommen til studieorienteringsdag! </a:t>
            </a:r>
            <a:r>
              <a:rPr lang="nb-NO" sz="1000" b="1" baseline="0" dirty="0">
                <a:latin typeface="Calibri Light" panose="020F0302020204030204" pitchFamily="34" charset="0"/>
              </a:rPr>
              <a:t>(KLIKK) </a:t>
            </a:r>
            <a:r>
              <a:rPr lang="nb-NO" sz="1000" b="0" baseline="0" dirty="0">
                <a:latin typeface="Calibri Light" panose="020F0302020204030204" pitchFamily="34" charset="0"/>
              </a:rPr>
              <a:t>Jeg heter Simen og studerer til å bli lærer ved Universitetet i Oslo, og den neste halvtimen skal jeg snakke om hvilke muligheter dere har etter videregående opplæring. Etter meg kommer det studenter fra elleve av landets universitet og høyskoler opp hit, og de skal få tre minutter til å fortelle dere kort om hva det betyr å være student på deres studiested.</a:t>
            </a:r>
            <a:r>
              <a:rPr lang="nb-NO" sz="1000" dirty="0">
                <a:latin typeface="Calibri Light" panose="020F0302020204030204" pitchFamily="34" charset="0"/>
              </a:rPr>
              <a:t> Da må dere følge godt med, for etterpå får dere velge dere to studiesteder dere har lyst til å høre mer om, og gå på lengre presentasjoner med studentene på ulike klasserom.</a:t>
            </a:r>
          </a:p>
          <a:p>
            <a:r>
              <a:rPr lang="nb-NO" sz="1000" dirty="0">
                <a:latin typeface="Calibri Light" panose="020F0302020204030204" pitchFamily="34" charset="0"/>
              </a:rPr>
              <a:t> </a:t>
            </a:r>
          </a:p>
          <a:p>
            <a:r>
              <a:rPr lang="nb-NO" sz="1000" dirty="0">
                <a:latin typeface="Calibri Light" panose="020F0302020204030204" pitchFamily="34" charset="0"/>
              </a:rPr>
              <a:t>Men aller først skal vi se nærmere på </a:t>
            </a:r>
            <a:r>
              <a:rPr lang="nb-NO" sz="1000" baseline="0" dirty="0">
                <a:latin typeface="Calibri Light" panose="020F0302020204030204" pitchFamily="34" charset="0"/>
              </a:rPr>
              <a:t>studievalget dere har foran dere og hvordan det er å være student uansett hvor du studerer!</a:t>
            </a:r>
            <a:endParaRPr lang="nb-NO" sz="1000" dirty="0">
              <a:latin typeface="Calibri Light" panose="020F0302020204030204" pitchFamily="34" charset="0"/>
            </a:endParaRPr>
          </a:p>
        </p:txBody>
      </p:sp>
      <p:sp>
        <p:nvSpPr>
          <p:cNvPr id="4" name="Plassholder for lysbildenummer 3"/>
          <p:cNvSpPr>
            <a:spLocks noGrp="1"/>
          </p:cNvSpPr>
          <p:nvPr>
            <p:ph type="sldNum" sz="quarter" idx="10"/>
          </p:nvPr>
        </p:nvSpPr>
        <p:spPr/>
        <p:txBody>
          <a:bodyPr/>
          <a:lstStyle/>
          <a:p>
            <a:fld id="{4C9E37E1-B013-244F-8AB6-5BFF993B5A1A}" type="slidenum">
              <a:rPr lang="nb-NO" smtClean="0"/>
              <a:t>1</a:t>
            </a:fld>
            <a:endParaRPr lang="nb-NO"/>
          </a:p>
        </p:txBody>
      </p:sp>
    </p:spTree>
    <p:extLst>
      <p:ext uri="{BB962C8B-B14F-4D97-AF65-F5344CB8AC3E}">
        <p14:creationId xmlns:p14="http://schemas.microsoft.com/office/powerpoint/2010/main" val="23981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baseline="0" dirty="0">
                <a:latin typeface="Calibri Light" panose="020F0302020204030204" pitchFamily="34" charset="0"/>
              </a:rPr>
              <a:t>Mål: </a:t>
            </a:r>
            <a:r>
              <a:rPr lang="nb-NO" sz="1000" b="0" baseline="0" dirty="0">
                <a:latin typeface="Calibri Light" panose="020F0302020204030204" pitchFamily="34" charset="0"/>
              </a:rPr>
              <a:t>Viktig å undersøke godt. Du kan finne ut veldig mye om studia på nett</a:t>
            </a:r>
          </a:p>
          <a:p>
            <a:endParaRPr lang="nb-NO" sz="1000" baseline="0" dirty="0">
              <a:latin typeface="Calibri Light" panose="020F0302020204030204" pitchFamily="34" charset="0"/>
            </a:endParaRPr>
          </a:p>
          <a:p>
            <a:r>
              <a:rPr lang="nb-NO" sz="1000" b="1" baseline="0" dirty="0">
                <a:latin typeface="Calibri Light" panose="020F0302020204030204" pitchFamily="34" charset="0"/>
              </a:rPr>
              <a:t>Manus:</a:t>
            </a:r>
          </a:p>
          <a:p>
            <a:r>
              <a:rPr lang="nb-NO" sz="1000" kern="1200" dirty="0">
                <a:solidFill>
                  <a:schemeClr val="tx1"/>
                </a:solidFill>
                <a:effectLst/>
                <a:latin typeface="Calibri Light" panose="020F0302020204030204" pitchFamily="34" charset="0"/>
                <a:ea typeface="+mn-ea"/>
                <a:cs typeface="+mn-cs"/>
              </a:rPr>
              <a:t>Etter hvert som du begynner å undersøke</a:t>
            </a:r>
            <a:r>
              <a:rPr lang="nb-NO" sz="1000" kern="1200" baseline="0" dirty="0">
                <a:solidFill>
                  <a:schemeClr val="tx1"/>
                </a:solidFill>
                <a:effectLst/>
                <a:latin typeface="Calibri Light" panose="020F0302020204030204" pitchFamily="34" charset="0"/>
                <a:ea typeface="+mn-ea"/>
                <a:cs typeface="+mn-cs"/>
              </a:rPr>
              <a:t> studievalg</a:t>
            </a:r>
            <a:r>
              <a:rPr lang="nb-NO" sz="1000" kern="1200" dirty="0">
                <a:solidFill>
                  <a:schemeClr val="tx1"/>
                </a:solidFill>
                <a:effectLst/>
                <a:latin typeface="Calibri Light" panose="020F0302020204030204" pitchFamily="34" charset="0"/>
                <a:ea typeface="+mn-ea"/>
                <a:cs typeface="+mn-cs"/>
              </a:rPr>
              <a:t>, vil du oppdage at de samme studia finnes flere steder, og at de kan ligne på hverandre. Du</a:t>
            </a:r>
            <a:r>
              <a:rPr lang="nb-NO" sz="1000" kern="1200" baseline="0" dirty="0">
                <a:solidFill>
                  <a:schemeClr val="tx1"/>
                </a:solidFill>
                <a:effectLst/>
                <a:latin typeface="Calibri Light" panose="020F0302020204030204" pitchFamily="34" charset="0"/>
                <a:ea typeface="+mn-ea"/>
                <a:cs typeface="+mn-cs"/>
              </a:rPr>
              <a:t> kan </a:t>
            </a:r>
            <a:r>
              <a:rPr lang="nb-NO" sz="1000" kern="1200" dirty="0">
                <a:solidFill>
                  <a:schemeClr val="tx1"/>
                </a:solidFill>
                <a:effectLst/>
                <a:latin typeface="Calibri Light" panose="020F0302020204030204" pitchFamily="34" charset="0"/>
                <a:ea typeface="+mn-ea"/>
                <a:cs typeface="+mn-cs"/>
              </a:rPr>
              <a:t>for eksempel studere statsvitenskap, men også offentlig politikk og administrasjon og sammenliknende politikk. Men hva er egentlig forskjellen på dem? Økonomi og administrasjon er et populært fagområde som finnes mange steder i landet, men lærer man det samme?</a:t>
            </a:r>
          </a:p>
          <a:p>
            <a:endParaRPr lang="nb-NO" sz="10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Det</a:t>
            </a:r>
            <a:r>
              <a:rPr lang="nb-NO" sz="1000" kern="1200" baseline="0" dirty="0">
                <a:solidFill>
                  <a:schemeClr val="tx1"/>
                </a:solidFill>
                <a:effectLst/>
                <a:latin typeface="Calibri Light" panose="020F0302020204030204" pitchFamily="34" charset="0"/>
                <a:ea typeface="+mn-ea"/>
                <a:cs typeface="+mn-cs"/>
              </a:rPr>
              <a:t> kan være lurt å finne et studium som passer dine interesser og ønsker. Kanskje er du opptatt av valgfrihet underveis i utdanninga, eller er du kanskje den som ønsker at noen tar fagvalga for deg. Kanskje ønsker du mye undervisning, eller kanskje ønsker du mer frihet og selvstudium. </a:t>
            </a:r>
            <a:r>
              <a:rPr lang="nb-NO" sz="1000" b="1" kern="1200" baseline="0" dirty="0">
                <a:solidFill>
                  <a:schemeClr val="tx1"/>
                </a:solidFill>
                <a:effectLst/>
                <a:latin typeface="Calibri Light" panose="020F0302020204030204" pitchFamily="34" charset="0"/>
                <a:ea typeface="+mn-ea"/>
                <a:cs typeface="+mn-cs"/>
              </a:rPr>
              <a:t>(KLIKK) </a:t>
            </a:r>
            <a:r>
              <a:rPr lang="nb-NO" sz="1000" kern="1200" baseline="0" dirty="0">
                <a:solidFill>
                  <a:schemeClr val="tx1"/>
                </a:solidFill>
                <a:effectLst/>
                <a:latin typeface="Calibri Light" panose="020F0302020204030204" pitchFamily="34" charset="0"/>
                <a:ea typeface="+mn-ea"/>
                <a:cs typeface="+mn-cs"/>
              </a:rPr>
              <a:t>Alt du trenger å vite om de ulike studieprogrammene finner du inne på nettsidene til studiestedene. </a:t>
            </a:r>
            <a:r>
              <a:rPr lang="nb-NO" sz="1000" kern="1200" dirty="0">
                <a:solidFill>
                  <a:schemeClr val="tx1"/>
                </a:solidFill>
                <a:effectLst/>
                <a:latin typeface="Calibri Light" panose="020F0302020204030204" pitchFamily="34" charset="0"/>
                <a:ea typeface="+mn-ea"/>
                <a:cs typeface="+mn-cs"/>
              </a:rPr>
              <a:t>På utdanning.no</a:t>
            </a:r>
            <a:r>
              <a:rPr lang="nb-NO" sz="1000" kern="1200" baseline="0" dirty="0">
                <a:solidFill>
                  <a:schemeClr val="tx1"/>
                </a:solidFill>
                <a:effectLst/>
                <a:latin typeface="Calibri Light" panose="020F0302020204030204" pitchFamily="34" charset="0"/>
                <a:ea typeface="+mn-ea"/>
                <a:cs typeface="+mn-cs"/>
              </a:rPr>
              <a:t> står det litt om alle studier i hele Norge, men på studiestedenes egne nettsider finner du massevis av nyttig informasjon om studieprogrammas innhold, oppbygning, studiemiljø, opptakskrav og poenggrenser, og hvis du er ekstra n</a:t>
            </a:r>
            <a:r>
              <a:rPr lang="nb-NO" sz="1000" kern="1200" dirty="0">
                <a:solidFill>
                  <a:schemeClr val="tx1"/>
                </a:solidFill>
                <a:effectLst/>
                <a:latin typeface="Calibri Light" panose="020F0302020204030204" pitchFamily="34" charset="0"/>
                <a:ea typeface="+mn-ea"/>
                <a:cs typeface="+mn-cs"/>
              </a:rPr>
              <a:t>ysgjerrig, kan du til og med finne</a:t>
            </a:r>
            <a:r>
              <a:rPr lang="nb-NO" sz="1000" kern="1200" baseline="0" dirty="0">
                <a:solidFill>
                  <a:schemeClr val="tx1"/>
                </a:solidFill>
                <a:effectLst/>
                <a:latin typeface="Calibri Light" panose="020F0302020204030204" pitchFamily="34" charset="0"/>
                <a:ea typeface="+mn-ea"/>
                <a:cs typeface="+mn-cs"/>
              </a:rPr>
              <a:t> </a:t>
            </a:r>
            <a:r>
              <a:rPr lang="nb-NO" sz="1000" kern="1200" dirty="0">
                <a:solidFill>
                  <a:schemeClr val="tx1"/>
                </a:solidFill>
                <a:effectLst/>
                <a:latin typeface="Calibri Light" panose="020F0302020204030204" pitchFamily="34" charset="0"/>
                <a:ea typeface="+mn-ea"/>
                <a:cs typeface="+mn-cs"/>
              </a:rPr>
              <a:t>ut når det er forelesninger og hvilke</a:t>
            </a:r>
            <a:r>
              <a:rPr lang="nb-NO" sz="1000" kern="1200" baseline="0" dirty="0">
                <a:solidFill>
                  <a:schemeClr val="tx1"/>
                </a:solidFill>
                <a:effectLst/>
                <a:latin typeface="Calibri Light" panose="020F0302020204030204" pitchFamily="34" charset="0"/>
                <a:ea typeface="+mn-ea"/>
                <a:cs typeface="+mn-cs"/>
              </a:rPr>
              <a:t> bøker som er på</a:t>
            </a:r>
            <a:r>
              <a:rPr lang="nb-NO" sz="1000" kern="1200" dirty="0">
                <a:solidFill>
                  <a:schemeClr val="tx1"/>
                </a:solidFill>
                <a:effectLst/>
                <a:latin typeface="Calibri Light" panose="020F0302020204030204" pitchFamily="34" charset="0"/>
                <a:ea typeface="+mn-ea"/>
                <a:cs typeface="+mn-cs"/>
              </a:rPr>
              <a:t> pensum! </a:t>
            </a:r>
          </a:p>
          <a:p>
            <a:r>
              <a:rPr lang="nb-NO" sz="1000" kern="1200" dirty="0">
                <a:solidFill>
                  <a:schemeClr val="tx1"/>
                </a:solidFill>
                <a:effectLst/>
                <a:latin typeface="Calibri Light" panose="020F0302020204030204" pitchFamily="34" charset="0"/>
                <a:ea typeface="+mn-ea"/>
                <a:cs typeface="+mn-cs"/>
              </a:rPr>
              <a:t> </a:t>
            </a:r>
          </a:p>
          <a:p>
            <a:r>
              <a:rPr lang="nb-NO" sz="1000" kern="1200" dirty="0">
                <a:solidFill>
                  <a:schemeClr val="tx1"/>
                </a:solidFill>
                <a:effectLst/>
                <a:latin typeface="Calibri Light" panose="020F0302020204030204" pitchFamily="34" charset="0"/>
                <a:ea typeface="+mn-ea"/>
                <a:cs typeface="+mn-cs"/>
              </a:rPr>
              <a:t>Etterpå vil flere av studentene gå nærmere inn på nettsidene til studiestedet sitt.</a:t>
            </a:r>
            <a:endParaRPr lang="nb-NO" sz="1000" dirty="0">
              <a:latin typeface="Calibri Light" panose="020F0302020204030204" pitchFamily="34" charset="0"/>
            </a:endParaRPr>
          </a:p>
        </p:txBody>
      </p:sp>
      <p:sp>
        <p:nvSpPr>
          <p:cNvPr id="4" name="Plasshaldar for lysbiletnummer 3"/>
          <p:cNvSpPr>
            <a:spLocks noGrp="1"/>
          </p:cNvSpPr>
          <p:nvPr>
            <p:ph type="sldNum" sz="quarter" idx="10"/>
          </p:nvPr>
        </p:nvSpPr>
        <p:spPr/>
        <p:txBody>
          <a:bodyPr/>
          <a:lstStyle/>
          <a:p>
            <a:fld id="{4C9E37E1-B013-244F-8AB6-5BFF993B5A1A}" type="slidenum">
              <a:rPr lang="nb-NO" smtClean="0"/>
              <a:t>10</a:t>
            </a:fld>
            <a:endParaRPr lang="nb-NO"/>
          </a:p>
        </p:txBody>
      </p:sp>
    </p:spTree>
    <p:extLst>
      <p:ext uri="{BB962C8B-B14F-4D97-AF65-F5344CB8AC3E}">
        <p14:creationId xmlns:p14="http://schemas.microsoft.com/office/powerpoint/2010/main" val="398900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p>
          <a:p>
            <a:r>
              <a:rPr lang="nb-NO" sz="1000" b="0" dirty="0">
                <a:latin typeface="Calibri Light" panose="020F0302020204030204" pitchFamily="34" charset="0"/>
              </a:rPr>
              <a:t>Sikre</a:t>
            </a:r>
            <a:r>
              <a:rPr lang="nb-NO" sz="1000" b="0" baseline="0" dirty="0">
                <a:latin typeface="Calibri Light" panose="020F0302020204030204" pitchFamily="34" charset="0"/>
              </a:rPr>
              <a:t> at alle forstår den grunnleggende oppbygginga</a:t>
            </a:r>
          </a:p>
          <a:p>
            <a:endParaRPr lang="nb-NO" sz="1000" b="0" baseline="0" dirty="0">
              <a:latin typeface="Calibri Light" panose="020F0302020204030204" pitchFamily="34" charset="0"/>
            </a:endParaRPr>
          </a:p>
          <a:p>
            <a:r>
              <a:rPr lang="nb-NO" sz="1000" b="1" dirty="0">
                <a:latin typeface="Calibri Light" panose="020F0302020204030204" pitchFamily="34" charset="0"/>
              </a:rPr>
              <a:t>Manus:</a:t>
            </a:r>
          </a:p>
          <a:p>
            <a:r>
              <a:rPr lang="nb-NO" sz="1000" b="0" dirty="0">
                <a:latin typeface="Calibri Light" panose="020F0302020204030204" pitchFamily="34" charset="0"/>
              </a:rPr>
              <a:t>Inne på studiestedenes nettsider</a:t>
            </a:r>
            <a:r>
              <a:rPr lang="nb-NO" sz="1000" b="0" baseline="0" dirty="0">
                <a:latin typeface="Calibri Light" panose="020F0302020204030204" pitchFamily="34" charset="0"/>
              </a:rPr>
              <a:t> finner du også informasjon om hvor lange de ulike studieprogrammene er. </a:t>
            </a:r>
            <a:r>
              <a:rPr lang="nb-NO" sz="1000" b="1" kern="120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De aller fleste begynner på et 3-årig studium som gir bachelorgrad. </a:t>
            </a:r>
            <a:r>
              <a:rPr lang="nb-NO" sz="1000" b="1" kern="120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Etter det kan man bygge på med 2 år og få mastergrad, og da søker man med karakterene fra bacheloren.</a:t>
            </a:r>
            <a:r>
              <a:rPr lang="nn-NO" sz="1000" kern="1200" baseline="0" dirty="0">
                <a:solidFill>
                  <a:schemeClr val="tx1"/>
                </a:solidFill>
                <a:effectLst/>
                <a:latin typeface="Calibri Light" panose="020F0302020204030204" pitchFamily="34" charset="0"/>
                <a:ea typeface="+mn-ea"/>
                <a:cs typeface="+mn-cs"/>
              </a:rPr>
              <a:t> </a:t>
            </a:r>
          </a:p>
          <a:p>
            <a:endParaRPr lang="nn-NO" sz="1000" b="1" kern="1200" baseline="0" dirty="0">
              <a:solidFill>
                <a:schemeClr val="tx1"/>
              </a:solidFill>
              <a:effectLst/>
              <a:latin typeface="Calibri Light" panose="020F0302020204030204" pitchFamily="34" charset="0"/>
              <a:ea typeface="+mn-ea"/>
              <a:cs typeface="+mn-cs"/>
            </a:endParaRPr>
          </a:p>
          <a:p>
            <a:r>
              <a:rPr lang="nn-NO" sz="1000" b="1" kern="1200" baseline="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Noen vil også søke seg til en 5-årig master, som tilsvarer bachelor + master (3+2), og det er noe vi kaller en integrert master, og man søker med karakterer fra vgs. Da er det ikke noen garanti for at man kan si man</a:t>
            </a:r>
            <a:r>
              <a:rPr lang="nb-NO" sz="1000" kern="1200" baseline="0" dirty="0">
                <a:solidFill>
                  <a:schemeClr val="tx1"/>
                </a:solidFill>
                <a:effectLst/>
                <a:latin typeface="Calibri Light" panose="020F0302020204030204" pitchFamily="34" charset="0"/>
                <a:ea typeface="+mn-ea"/>
                <a:cs typeface="+mn-cs"/>
              </a:rPr>
              <a:t> har en bachelorgrad om man ønsker å avbryte utdanninga etter tre år. Det må dere avklare med studentene etterpå.	</a:t>
            </a:r>
            <a:endParaRPr lang="nn-NO" sz="10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 </a:t>
            </a:r>
            <a:endParaRPr lang="nn-NO" sz="1000" kern="1200" dirty="0">
              <a:solidFill>
                <a:schemeClr val="tx1"/>
              </a:solidFill>
              <a:effectLst/>
              <a:latin typeface="Calibri Light" panose="020F0302020204030204" pitchFamily="34" charset="0"/>
              <a:ea typeface="+mn-ea"/>
              <a:cs typeface="+mn-cs"/>
            </a:endParaRPr>
          </a:p>
          <a:p>
            <a:r>
              <a:rPr lang="nn-NO" sz="1000" b="1" kern="1200" baseline="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Det er dog noen unntak, som profesjonsstudier (lege, teologi, psykologi).</a:t>
            </a:r>
            <a:r>
              <a:rPr lang="nn-NO" sz="1000" kern="1200" baseline="0" dirty="0">
                <a:solidFill>
                  <a:schemeClr val="tx1"/>
                </a:solidFill>
                <a:effectLst/>
                <a:latin typeface="Calibri Light" panose="020F0302020204030204" pitchFamily="34" charset="0"/>
                <a:ea typeface="+mn-ea"/>
                <a:cs typeface="+mn-cs"/>
              </a:rPr>
              <a:t> </a:t>
            </a:r>
            <a:r>
              <a:rPr lang="nb-NO" sz="1000" kern="1200" dirty="0">
                <a:solidFill>
                  <a:schemeClr val="tx1"/>
                </a:solidFill>
                <a:effectLst/>
                <a:latin typeface="Calibri Light" panose="020F0302020204030204" pitchFamily="34" charset="0"/>
                <a:ea typeface="+mn-ea"/>
                <a:cs typeface="+mn-cs"/>
              </a:rPr>
              <a:t>Noen vil se at også årstudier er alternativer, og det er utdanninger som ikke gir en grad, men som gir studiepoeng.</a:t>
            </a:r>
            <a:endParaRPr lang="nn-NO" sz="1000" dirty="0">
              <a:latin typeface="Calibri Light" panose="020F0302020204030204" pitchFamily="34" charset="0"/>
            </a:endParaRPr>
          </a:p>
        </p:txBody>
      </p:sp>
      <p:sp>
        <p:nvSpPr>
          <p:cNvPr id="4" name="Plasshaldar for lysbiletnummer 3"/>
          <p:cNvSpPr>
            <a:spLocks noGrp="1"/>
          </p:cNvSpPr>
          <p:nvPr>
            <p:ph type="sldNum" sz="quarter" idx="10"/>
          </p:nvPr>
        </p:nvSpPr>
        <p:spPr/>
        <p:txBody>
          <a:bodyPr/>
          <a:lstStyle/>
          <a:p>
            <a:fld id="{4C9E37E1-B013-244F-8AB6-5BFF993B5A1A}" type="slidenum">
              <a:rPr lang="nb-NO" smtClean="0"/>
              <a:t>11</a:t>
            </a:fld>
            <a:endParaRPr lang="nb-NO"/>
          </a:p>
        </p:txBody>
      </p:sp>
    </p:spTree>
    <p:extLst>
      <p:ext uri="{BB962C8B-B14F-4D97-AF65-F5344CB8AC3E}">
        <p14:creationId xmlns:p14="http://schemas.microsoft.com/office/powerpoint/2010/main" val="1337797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n-NO" sz="1000" b="1" baseline="0" dirty="0">
                <a:latin typeface="Calibri Light" panose="020F0302020204030204" pitchFamily="34" charset="0"/>
              </a:rPr>
              <a:t> </a:t>
            </a:r>
            <a:r>
              <a:rPr lang="nb-NO" sz="1000" b="0" dirty="0">
                <a:latin typeface="Calibri Light" panose="020F0302020204030204" pitchFamily="34" charset="0"/>
              </a:rPr>
              <a:t>Tegne et bilde av det å være student, opp mot det å være elev</a:t>
            </a:r>
          </a:p>
          <a:p>
            <a:endParaRPr lang="nb-NO" sz="500" b="0" dirty="0">
              <a:latin typeface="Calibri Light" panose="020F0302020204030204" pitchFamily="34" charset="0"/>
            </a:endParaRPr>
          </a:p>
          <a:p>
            <a:r>
              <a:rPr lang="nb-NO" sz="1000" b="1" dirty="0">
                <a:latin typeface="Calibri Light" panose="020F0302020204030204" pitchFamily="34" charset="0"/>
              </a:rPr>
              <a:t>Manus:</a:t>
            </a:r>
          </a:p>
          <a:p>
            <a:r>
              <a:rPr lang="nb-NO" sz="1000" kern="1200" dirty="0">
                <a:solidFill>
                  <a:schemeClr val="tx1"/>
                </a:solidFill>
                <a:effectLst/>
                <a:latin typeface="Calibri Light" panose="020F0302020204030204" pitchFamily="34" charset="0"/>
                <a:ea typeface="+mn-ea"/>
                <a:cs typeface="+mn-cs"/>
              </a:rPr>
              <a:t>Tenk, nå er det snart siste gang dere går inn hoveddøra på denne skolen her (-ser at noen av dere tenker JAAAA!). Når dere skal begynne å studere, går dere fra å være elever til å bli studenter. Dette er ikke bare er ei endring i status, men også ei endring i virkeligheten.</a:t>
            </a:r>
            <a:endParaRPr lang="nn-NO" sz="1000" kern="1200" dirty="0">
              <a:solidFill>
                <a:schemeClr val="tx1"/>
              </a:solidFill>
              <a:effectLst/>
              <a:latin typeface="Calibri Light" panose="020F0302020204030204" pitchFamily="34" charset="0"/>
              <a:ea typeface="+mn-ea"/>
              <a:cs typeface="+mn-cs"/>
            </a:endParaRPr>
          </a:p>
          <a:p>
            <a:endParaRPr lang="nn-NO" sz="500" kern="1200" dirty="0">
              <a:solidFill>
                <a:schemeClr val="tx1"/>
              </a:solidFill>
              <a:effectLst/>
              <a:latin typeface="Calibri Light" panose="020F0302020204030204" pitchFamily="34" charset="0"/>
              <a:ea typeface="+mn-ea"/>
              <a:cs typeface="+mn-cs"/>
            </a:endParaRPr>
          </a:p>
          <a:p>
            <a:r>
              <a:rPr lang="nb-NO" sz="1000" b="1" u="none" kern="120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Å være student handler om å lære om et tema du selv har valgt og</a:t>
            </a:r>
            <a:r>
              <a:rPr lang="nb-NO" sz="1000" kern="1200" baseline="0" dirty="0">
                <a:solidFill>
                  <a:schemeClr val="tx1"/>
                </a:solidFill>
                <a:effectLst/>
                <a:latin typeface="Calibri Light" panose="020F0302020204030204" pitchFamily="34" charset="0"/>
                <a:ea typeface="+mn-ea"/>
                <a:cs typeface="+mn-cs"/>
              </a:rPr>
              <a:t> </a:t>
            </a:r>
            <a:r>
              <a:rPr lang="nb-NO" sz="1000" kern="1200" dirty="0">
                <a:solidFill>
                  <a:schemeClr val="tx1"/>
                </a:solidFill>
                <a:effectLst/>
                <a:latin typeface="Calibri Light" panose="020F0302020204030204" pitchFamily="34" charset="0"/>
                <a:ea typeface="+mn-ea"/>
                <a:cs typeface="+mn-cs"/>
              </a:rPr>
              <a:t>synes er interessant. Selv om dere har kunnet velge på videregående, vil dere nå virkelig kunne spesialisere dere på det dere vil, og det gjør det som regel enklere å motivere seg. Du kommer også til å studere sammen med andre som også har samme faglige interesser som deg, noe som åpner</a:t>
            </a:r>
            <a:r>
              <a:rPr lang="nb-NO" sz="1000" kern="1200" baseline="0" dirty="0">
                <a:solidFill>
                  <a:schemeClr val="tx1"/>
                </a:solidFill>
                <a:effectLst/>
                <a:latin typeface="Calibri Light" panose="020F0302020204030204" pitchFamily="34" charset="0"/>
                <a:ea typeface="+mn-ea"/>
                <a:cs typeface="+mn-cs"/>
              </a:rPr>
              <a:t> mulighetene for nye venner både på og utenfor studiet. </a:t>
            </a:r>
            <a:r>
              <a:rPr lang="nb-NO" sz="1000" kern="1200" dirty="0">
                <a:solidFill>
                  <a:schemeClr val="tx1"/>
                </a:solidFill>
                <a:effectLst/>
                <a:latin typeface="Calibri Light" panose="020F0302020204030204" pitchFamily="34" charset="0"/>
                <a:ea typeface="+mn-ea"/>
                <a:cs typeface="+mn-cs"/>
              </a:rPr>
              <a:t>I tillegg er det ganske luksus å få sponsa av staten ei utdanning du selv</a:t>
            </a:r>
            <a:r>
              <a:rPr lang="nb-NO" sz="1000" kern="1200" baseline="0" dirty="0">
                <a:solidFill>
                  <a:schemeClr val="tx1"/>
                </a:solidFill>
                <a:effectLst/>
                <a:latin typeface="Calibri Light" panose="020F0302020204030204" pitchFamily="34" charset="0"/>
                <a:ea typeface="+mn-ea"/>
                <a:cs typeface="+mn-cs"/>
              </a:rPr>
              <a:t> liker og er interessert i!</a:t>
            </a:r>
            <a:endParaRPr lang="nn-NO" sz="1000" kern="1200" dirty="0">
              <a:solidFill>
                <a:schemeClr val="tx1"/>
              </a:solidFill>
              <a:effectLst/>
              <a:latin typeface="Calibri Light" panose="020F0302020204030204" pitchFamily="34" charset="0"/>
              <a:ea typeface="+mn-ea"/>
              <a:cs typeface="+mn-cs"/>
            </a:endParaRPr>
          </a:p>
          <a:p>
            <a:endParaRPr lang="nn-NO" sz="500" kern="1200" dirty="0">
              <a:solidFill>
                <a:schemeClr val="tx1"/>
              </a:solidFill>
              <a:effectLst/>
              <a:latin typeface="Calibri Light" panose="020F0302020204030204" pitchFamily="34" charset="0"/>
              <a:ea typeface="+mn-ea"/>
              <a:cs typeface="+mn-cs"/>
            </a:endParaRPr>
          </a:p>
          <a:p>
            <a:r>
              <a:rPr lang="nb-NO" sz="1000" b="1" u="none" kern="120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Som student blir du også introdusert til et hav av muligheter utenfor studia. Det finnes studentforeninger for en haug forskjellige hobbyer og interesser – og hvis du har en sær hobby som du har vært alene om å ha i klassen, så er sjansen stor for at du finner andre med samme interesse som deg. Det å engasjere seg i noe utenom studia anbefales av alle – både studenter, næringslivet, politikere og studiestedene selv. Du lærer noe av det, du kan vise til det når du søker jobb, og det bedrer trivselen din, som er viktig for å lykkes som student. </a:t>
            </a:r>
            <a:endParaRPr lang="nn-NO" sz="1000" kern="1200" dirty="0">
              <a:solidFill>
                <a:schemeClr val="tx1"/>
              </a:solidFill>
              <a:effectLst/>
              <a:latin typeface="Calibri Light" panose="020F0302020204030204" pitchFamily="34" charset="0"/>
              <a:ea typeface="+mn-ea"/>
              <a:cs typeface="+mn-cs"/>
            </a:endParaRPr>
          </a:p>
          <a:p>
            <a:endParaRPr lang="nn-NO" sz="500" kern="1200" dirty="0">
              <a:solidFill>
                <a:schemeClr val="tx1"/>
              </a:solidFill>
              <a:effectLst/>
              <a:latin typeface="Calibri Light" panose="020F0302020204030204" pitchFamily="34" charset="0"/>
              <a:ea typeface="+mn-ea"/>
              <a:cs typeface="+mn-cs"/>
            </a:endParaRPr>
          </a:p>
          <a:p>
            <a:r>
              <a:rPr lang="nb-NO" sz="1000" b="1" u="none" kern="120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Er det mer frihet som student? Ja, det er det. Du lager i større grad din egen timeplan, men det forutsetter at du faktisk også </a:t>
            </a:r>
            <a:r>
              <a:rPr lang="nb-NO" sz="1000" u="sng" kern="1200" dirty="0">
                <a:solidFill>
                  <a:schemeClr val="tx1"/>
                </a:solidFill>
                <a:effectLst/>
                <a:latin typeface="Calibri Light" panose="020F0302020204030204" pitchFamily="34" charset="0"/>
                <a:ea typeface="+mn-ea"/>
                <a:cs typeface="+mn-cs"/>
              </a:rPr>
              <a:t>lager din egen timeplan</a:t>
            </a:r>
            <a:r>
              <a:rPr lang="nb-NO" sz="1000" kern="1200" dirty="0">
                <a:solidFill>
                  <a:schemeClr val="tx1"/>
                </a:solidFill>
                <a:effectLst/>
                <a:latin typeface="Calibri Light" panose="020F0302020204030204" pitchFamily="34" charset="0"/>
                <a:ea typeface="+mn-ea"/>
                <a:cs typeface="+mn-cs"/>
              </a:rPr>
              <a:t>. Som regel får du en oversikt med når det er forelesninger, også må man planlegge resten på egenhånd, som lesing, forberedelser, kollokviegrupper osv. Hvis ikke du gjør det, vil det blir tøft å være student. Når universiteta og høyskolene legger opp studia, så tilpasses omfanget til at du skal være fulltidsstudent, som tilsvarer mandag til fredag 8-16. Men, du trenger ikke nødvendigvis jobbe 8-16 mandag til fredag. Det handler om hvilke mål du setter deg, og ut fra det kan du tilpasse dagene nesten slik du vil. Noen trives best å jobbe kveldstid, andre i helger. Du har frihet til å legge det opp slitt som du vil, men til gjengjeld må du faktisk ta ansvar for det!</a:t>
            </a:r>
            <a:endParaRPr lang="nb-NO" sz="1000" b="0" dirty="0">
              <a:latin typeface="Calibri Light" panose="020F0302020204030204" pitchFamily="34" charset="0"/>
            </a:endParaRPr>
          </a:p>
        </p:txBody>
      </p:sp>
      <p:sp>
        <p:nvSpPr>
          <p:cNvPr id="4" name="Plasshaldar for lysbiletnummer 3"/>
          <p:cNvSpPr>
            <a:spLocks noGrp="1"/>
          </p:cNvSpPr>
          <p:nvPr>
            <p:ph type="sldNum" sz="quarter" idx="10"/>
          </p:nvPr>
        </p:nvSpPr>
        <p:spPr/>
        <p:txBody>
          <a:bodyPr/>
          <a:lstStyle/>
          <a:p>
            <a:fld id="{4C9E37E1-B013-244F-8AB6-5BFF993B5A1A}" type="slidenum">
              <a:rPr lang="nb-NO" smtClean="0"/>
              <a:t>12</a:t>
            </a:fld>
            <a:endParaRPr lang="nb-NO"/>
          </a:p>
        </p:txBody>
      </p:sp>
    </p:spTree>
    <p:extLst>
      <p:ext uri="{BB962C8B-B14F-4D97-AF65-F5344CB8AC3E}">
        <p14:creationId xmlns:p14="http://schemas.microsoft.com/office/powerpoint/2010/main" val="257139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b="1" baseline="0" dirty="0">
                <a:latin typeface="Calibri Light" panose="020F0302020204030204" pitchFamily="34" charset="0"/>
              </a:rPr>
              <a:t>Mål: </a:t>
            </a:r>
            <a:r>
              <a:rPr lang="nb-NO" sz="1000" b="0" baseline="0" dirty="0">
                <a:latin typeface="Calibri Light" panose="020F0302020204030204" pitchFamily="34" charset="0"/>
              </a:rPr>
              <a:t>Alle blir tatt trygt imot på sitt nye studiested – du får hjelp til alle spørsmål </a:t>
            </a:r>
          </a:p>
          <a:p>
            <a:endParaRPr lang="nb-NO" sz="1000" baseline="0" dirty="0">
              <a:latin typeface="Calibri Light" panose="020F0302020204030204" pitchFamily="34" charset="0"/>
            </a:endParaRPr>
          </a:p>
          <a:p>
            <a:r>
              <a:rPr lang="nb-NO" sz="1000" b="1" baseline="0" dirty="0">
                <a:latin typeface="Calibri Light" panose="020F0302020204030204" pitchFamily="34" charset="0"/>
              </a:rPr>
              <a:t>Manus:</a:t>
            </a:r>
          </a:p>
          <a:p>
            <a:pPr marL="0" marR="0" indent="0" algn="l" defTabSz="457200" rtl="0" eaLnBrk="1" fontAlgn="auto" latinLnBrk="0" hangingPunct="1">
              <a:lnSpc>
                <a:spcPct val="100000"/>
              </a:lnSpc>
              <a:spcBef>
                <a:spcPts val="0"/>
              </a:spcBef>
              <a:spcAft>
                <a:spcPts val="0"/>
              </a:spcAft>
              <a:buClrTx/>
              <a:buSzTx/>
              <a:buFontTx/>
              <a:buNone/>
              <a:tabLst/>
              <a:defRPr/>
            </a:pPr>
            <a:r>
              <a:rPr lang="nb-NO" sz="1000" dirty="0">
                <a:latin typeface="Calibri Light" panose="020F0302020204030204" pitchFamily="34" charset="0"/>
              </a:rPr>
              <a:t>Hele</a:t>
            </a:r>
            <a:r>
              <a:rPr lang="nb-NO" sz="1000" baseline="0" dirty="0">
                <a:latin typeface="Calibri Light" panose="020F0302020204030204" pitchFamily="34" charset="0"/>
              </a:rPr>
              <a:t> studietida starter med studiestarten. </a:t>
            </a:r>
            <a:r>
              <a:rPr lang="nb-NO" sz="1000" dirty="0">
                <a:latin typeface="Calibri Light" panose="020F0302020204030204" pitchFamily="34" charset="0"/>
              </a:rPr>
              <a:t>Under studiestarten,</a:t>
            </a:r>
            <a:r>
              <a:rPr lang="nb-NO" sz="1000" baseline="0" dirty="0">
                <a:latin typeface="Calibri Light" panose="020F0302020204030204" pitchFamily="34" charset="0"/>
              </a:rPr>
              <a:t> som er deres første dager som studenter, gjør studiestedet alt de kan for at du skal få en så god start på studietida som mulig. Du får tildelt en fadder, som er en som har studert det samme som deg et eller flere år. Fadderen din gjør deg kjent med de du skal studere med, studiet,, og stedet du skal studere. Det er ei intensiv, men veldig morsom uke, og den gir deg en flying start på studietida. Du kommer til å få mange venner som studerer det samme som deg, og kanskje det er her du finner en ny bestevenn, ei kollokviegruppe eller en kjæreste.</a:t>
            </a:r>
          </a:p>
          <a:p>
            <a:pPr marL="0" marR="0" indent="0" algn="l" defTabSz="457200" rtl="0" eaLnBrk="1" fontAlgn="auto" latinLnBrk="0" hangingPunct="1">
              <a:lnSpc>
                <a:spcPct val="100000"/>
              </a:lnSpc>
              <a:spcBef>
                <a:spcPts val="0"/>
              </a:spcBef>
              <a:spcAft>
                <a:spcPts val="0"/>
              </a:spcAft>
              <a:buClrTx/>
              <a:buSzTx/>
              <a:buFontTx/>
              <a:buNone/>
              <a:tabLst/>
              <a:defRPr/>
            </a:pPr>
            <a:endParaRPr lang="nb-NO" sz="1000" baseline="0" dirty="0">
              <a:latin typeface="Calibri Light" panose="020F03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nb-NO" sz="1000" baseline="0" dirty="0">
                <a:latin typeface="Calibri Light" panose="020F0302020204030204" pitchFamily="34" charset="0"/>
              </a:rPr>
              <a:t>Studiestarten ligner mye på en festival. Det skjer noe hver dag. Det arrangeres </a:t>
            </a:r>
            <a:r>
              <a:rPr lang="nb-NO" sz="1000" dirty="0">
                <a:effectLst/>
                <a:latin typeface="Calibri Light" panose="020F0302020204030204" pitchFamily="34" charset="0"/>
              </a:rPr>
              <a:t>aktivitetsdag, grilling,</a:t>
            </a:r>
            <a:r>
              <a:rPr lang="nb-NO" sz="1000" baseline="0" dirty="0">
                <a:effectLst/>
                <a:latin typeface="Calibri Light" panose="020F0302020204030204" pitchFamily="34" charset="0"/>
              </a:rPr>
              <a:t> </a:t>
            </a:r>
            <a:r>
              <a:rPr lang="nb-NO" sz="1000" dirty="0">
                <a:effectLst/>
                <a:latin typeface="Calibri Light" panose="020F0302020204030204" pitchFamily="34" charset="0"/>
              </a:rPr>
              <a:t>konkurranser, rebusløp, bli-kjent-dag i din nye by, konserter, foreningsdager, idrettsdager og mye mer. Jeg er</a:t>
            </a:r>
            <a:r>
              <a:rPr lang="nb-NO" sz="1000" baseline="0" dirty="0">
                <a:effectLst/>
                <a:latin typeface="Calibri Light" panose="020F0302020204030204" pitchFamily="34" charset="0"/>
              </a:rPr>
              <a:t> ganske sikker på at studentene som kommer opp her etterpå, har mye spennende å fortelle om studiestarten i sine langpresentasjoner seinere i dag.</a:t>
            </a:r>
            <a:endParaRPr lang="nb-NO" sz="1000" dirty="0">
              <a:effectLst/>
              <a:latin typeface="Calibri Light" panose="020F0302020204030204" pitchFamily="34" charset="0"/>
            </a:endParaRPr>
          </a:p>
        </p:txBody>
      </p:sp>
      <p:sp>
        <p:nvSpPr>
          <p:cNvPr id="4" name="Plassholder for lysbildenummer 3"/>
          <p:cNvSpPr>
            <a:spLocks noGrp="1"/>
          </p:cNvSpPr>
          <p:nvPr>
            <p:ph type="sldNum" sz="quarter" idx="10"/>
          </p:nvPr>
        </p:nvSpPr>
        <p:spPr/>
        <p:txBody>
          <a:bodyPr/>
          <a:lstStyle/>
          <a:p>
            <a:fld id="{4C9E37E1-B013-244F-8AB6-5BFF993B5A1A}" type="slidenum">
              <a:rPr lang="nb-NO" smtClean="0"/>
              <a:t>13</a:t>
            </a:fld>
            <a:endParaRPr lang="nb-NO"/>
          </a:p>
        </p:txBody>
      </p:sp>
    </p:spTree>
    <p:extLst>
      <p:ext uri="{BB962C8B-B14F-4D97-AF65-F5344CB8AC3E}">
        <p14:creationId xmlns:p14="http://schemas.microsoft.com/office/powerpoint/2010/main" val="2929518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Wingdings"/>
              <a:buNone/>
            </a:pPr>
            <a:r>
              <a:rPr lang="nb-NO" sz="1000" b="1" kern="1200" dirty="0">
                <a:solidFill>
                  <a:schemeClr val="tx1"/>
                </a:solidFill>
                <a:effectLst/>
                <a:latin typeface="Calibri Light" panose="020F0302020204030204" pitchFamily="34" charset="0"/>
                <a:ea typeface="+mn-ea"/>
                <a:cs typeface="+mn-cs"/>
              </a:rPr>
              <a:t>Mål:</a:t>
            </a:r>
            <a:r>
              <a:rPr lang="nb-NO" sz="1000" b="1" kern="1200" baseline="0" dirty="0">
                <a:solidFill>
                  <a:schemeClr val="tx1"/>
                </a:solidFill>
                <a:effectLst/>
                <a:latin typeface="Calibri Light" panose="020F0302020204030204" pitchFamily="34" charset="0"/>
                <a:ea typeface="+mn-ea"/>
                <a:cs typeface="+mn-cs"/>
              </a:rPr>
              <a:t> </a:t>
            </a:r>
            <a:r>
              <a:rPr lang="nb-NO" sz="1000" b="0" kern="1200" dirty="0">
                <a:solidFill>
                  <a:schemeClr val="tx1"/>
                </a:solidFill>
                <a:effectLst/>
                <a:latin typeface="Calibri Light" panose="020F0302020204030204" pitchFamily="34" charset="0"/>
                <a:ea typeface="+mn-ea"/>
                <a:cs typeface="+mn-cs"/>
              </a:rPr>
              <a:t>Forklare</a:t>
            </a:r>
            <a:r>
              <a:rPr lang="nb-NO" sz="1000" b="0" kern="1200" baseline="0" dirty="0">
                <a:solidFill>
                  <a:schemeClr val="tx1"/>
                </a:solidFill>
                <a:effectLst/>
                <a:latin typeface="Calibri Light" panose="020F0302020204030204" pitchFamily="34" charset="0"/>
                <a:ea typeface="+mn-ea"/>
                <a:cs typeface="+mn-cs"/>
              </a:rPr>
              <a:t> hva studentsamskipnaden er, og at alle har tilgang til en</a:t>
            </a:r>
          </a:p>
          <a:p>
            <a:pPr marL="0" indent="0">
              <a:buFont typeface="Wingdings"/>
              <a:buNone/>
            </a:pPr>
            <a:endParaRPr lang="nb-NO" sz="1000" b="0" kern="1200" baseline="0" dirty="0">
              <a:solidFill>
                <a:schemeClr val="tx1"/>
              </a:solidFill>
              <a:effectLst/>
              <a:latin typeface="Calibri Light" panose="020F0302020204030204" pitchFamily="34" charset="0"/>
              <a:ea typeface="+mn-ea"/>
              <a:cs typeface="+mn-cs"/>
            </a:endParaRPr>
          </a:p>
          <a:p>
            <a:pPr marL="0" indent="0">
              <a:buFont typeface="Wingdings"/>
              <a:buNone/>
            </a:pPr>
            <a:r>
              <a:rPr lang="nb-NO" sz="1000" b="1" kern="1200" dirty="0">
                <a:solidFill>
                  <a:schemeClr val="tx1"/>
                </a:solidFill>
                <a:effectLst/>
                <a:latin typeface="Calibri Light" panose="020F0302020204030204" pitchFamily="34" charset="0"/>
                <a:ea typeface="+mn-ea"/>
                <a:cs typeface="+mn-cs"/>
              </a:rPr>
              <a:t>Manus:</a:t>
            </a:r>
          </a:p>
          <a:p>
            <a:pPr marL="0" marR="0" lvl="0" indent="0" algn="l" defTabSz="457200" rtl="0" eaLnBrk="1" fontAlgn="auto" latinLnBrk="0" hangingPunct="1">
              <a:lnSpc>
                <a:spcPct val="100000"/>
              </a:lnSpc>
              <a:spcBef>
                <a:spcPts val="0"/>
              </a:spcBef>
              <a:spcAft>
                <a:spcPts val="0"/>
              </a:spcAft>
              <a:buClrTx/>
              <a:buSzTx/>
              <a:buFont typeface="Wingdings"/>
              <a:buNone/>
              <a:tabLst/>
              <a:defRPr/>
            </a:pPr>
            <a:r>
              <a:rPr lang="nb-NO" sz="1000" kern="1200" dirty="0">
                <a:solidFill>
                  <a:schemeClr val="tx1"/>
                </a:solidFill>
                <a:effectLst/>
                <a:latin typeface="Calibri Light" panose="020F0302020204030204" pitchFamily="34" charset="0"/>
                <a:ea typeface="+mn-ea"/>
                <a:cs typeface="+mn-cs"/>
              </a:rPr>
              <a:t>I tillegg</a:t>
            </a:r>
            <a:r>
              <a:rPr lang="nb-NO" sz="1000" kern="1200" baseline="0" dirty="0">
                <a:solidFill>
                  <a:schemeClr val="tx1"/>
                </a:solidFill>
                <a:effectLst/>
                <a:latin typeface="Calibri Light" panose="020F0302020204030204" pitchFamily="34" charset="0"/>
                <a:ea typeface="+mn-ea"/>
                <a:cs typeface="+mn-cs"/>
              </a:rPr>
              <a:t> til alt det sosiale som skjer i starten av studietida, er det naturligvis mye praktisk som må på plass. Viktigst av alt er kanskje et sted å bo. Å leie bolig blir deres største utgift, og boligen er det stedet dere kommer til å tilbringe mest tid. Da er det lurt å leie studentbolig. Studentboliger er billige, du vil bo sammen med andre studenter, boligene er tilrettelagt for studenter, og de er som regel veldig nærme studiestedet ditt! </a:t>
            </a:r>
          </a:p>
          <a:p>
            <a:pPr marL="0" marR="0" lvl="0" indent="0" algn="l" defTabSz="457200" rtl="0" eaLnBrk="1" fontAlgn="auto" latinLnBrk="0" hangingPunct="1">
              <a:lnSpc>
                <a:spcPct val="100000"/>
              </a:lnSpc>
              <a:spcBef>
                <a:spcPts val="0"/>
              </a:spcBef>
              <a:spcAft>
                <a:spcPts val="0"/>
              </a:spcAft>
              <a:buClrTx/>
              <a:buSzTx/>
              <a:buFont typeface="Wingdings"/>
              <a:buNone/>
              <a:tabLst/>
              <a:defRPr/>
            </a:pPr>
            <a:endParaRPr lang="nb-NO" sz="1000" kern="1200" baseline="0" dirty="0">
              <a:solidFill>
                <a:schemeClr val="tx1"/>
              </a:solidFill>
              <a:effectLst/>
              <a:latin typeface="Calibri Light" panose="020F03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a:buNone/>
              <a:tabLst/>
              <a:defRPr/>
            </a:pPr>
            <a:r>
              <a:rPr lang="nb-NO" sz="1000" b="1" kern="1200" baseline="0" dirty="0">
                <a:solidFill>
                  <a:schemeClr val="tx1"/>
                </a:solidFill>
                <a:effectLst/>
                <a:latin typeface="Calibri Light" panose="020F0302020204030204" pitchFamily="34" charset="0"/>
                <a:ea typeface="+mn-ea"/>
                <a:cs typeface="+mn-cs"/>
              </a:rPr>
              <a:t>(KLIKK) </a:t>
            </a:r>
            <a:r>
              <a:rPr lang="nb-NO" sz="1000" kern="1200" baseline="0" dirty="0">
                <a:solidFill>
                  <a:schemeClr val="tx1"/>
                </a:solidFill>
                <a:effectLst/>
                <a:latin typeface="Calibri Light" panose="020F0302020204030204" pitchFamily="34" charset="0"/>
                <a:ea typeface="+mn-ea"/>
                <a:cs typeface="+mn-cs"/>
              </a:rPr>
              <a:t>Studentboligene leies ut av studentsamskipnaden, som er en velferdsorganisasjon for alle studentene i området. Uansett hvor i landet du skal starte å studere, er du tilknyttet en slik studentsamskipnad, og målet deres er å gjøre det så enkelt og billig som mulig å studere. De har studentboliger, kantiner, treningssentre, helsetjenester og mye mer. </a:t>
            </a:r>
          </a:p>
          <a:p>
            <a:pPr marL="0" marR="0" lvl="0" indent="0" algn="l" defTabSz="457200" rtl="0" eaLnBrk="1" fontAlgn="auto" latinLnBrk="0" hangingPunct="1">
              <a:lnSpc>
                <a:spcPct val="100000"/>
              </a:lnSpc>
              <a:spcBef>
                <a:spcPts val="0"/>
              </a:spcBef>
              <a:spcAft>
                <a:spcPts val="0"/>
              </a:spcAft>
              <a:buClrTx/>
              <a:buSzTx/>
              <a:buFont typeface="Wingdings"/>
              <a:buNone/>
              <a:tabLst/>
              <a:defRPr/>
            </a:pPr>
            <a:endParaRPr lang="nb-NO" sz="1000" kern="1200" baseline="0" dirty="0">
              <a:solidFill>
                <a:schemeClr val="tx1"/>
              </a:solidFill>
              <a:effectLst/>
              <a:latin typeface="Calibri Light" panose="020F03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a:buNone/>
              <a:tabLst/>
              <a:defRPr/>
            </a:pPr>
            <a:r>
              <a:rPr lang="nb-NO" sz="1000" kern="1200" baseline="0" dirty="0">
                <a:solidFill>
                  <a:schemeClr val="tx1"/>
                </a:solidFill>
                <a:effectLst/>
                <a:latin typeface="Calibri Light" panose="020F0302020204030204" pitchFamily="34" charset="0"/>
                <a:ea typeface="+mn-ea"/>
                <a:cs typeface="+mn-cs"/>
              </a:rPr>
              <a:t>Hvis du er nysgjerrig på hvordan studentsamskipnaden er i byen du vil studere, kan du spørre en av studentene som er her med oss i dag om akkurat det.</a:t>
            </a:r>
          </a:p>
        </p:txBody>
      </p:sp>
      <p:sp>
        <p:nvSpPr>
          <p:cNvPr id="4" name="Plassholder for lysbildenummer 3"/>
          <p:cNvSpPr>
            <a:spLocks noGrp="1"/>
          </p:cNvSpPr>
          <p:nvPr>
            <p:ph type="sldNum" sz="quarter" idx="10"/>
          </p:nvPr>
        </p:nvSpPr>
        <p:spPr/>
        <p:txBody>
          <a:bodyPr/>
          <a:lstStyle/>
          <a:p>
            <a:fld id="{4C9E37E1-B013-244F-8AB6-5BFF993B5A1A}" type="slidenum">
              <a:rPr lang="nb-NO" smtClean="0"/>
              <a:t>14</a:t>
            </a:fld>
            <a:endParaRPr lang="nb-NO"/>
          </a:p>
        </p:txBody>
      </p:sp>
    </p:spTree>
    <p:extLst>
      <p:ext uri="{BB962C8B-B14F-4D97-AF65-F5344CB8AC3E}">
        <p14:creationId xmlns:p14="http://schemas.microsoft.com/office/powerpoint/2010/main" val="792517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Wingdings"/>
              <a:buNone/>
            </a:pPr>
            <a:r>
              <a:rPr lang="nb-NO" sz="1000" b="1" kern="1200" dirty="0">
                <a:solidFill>
                  <a:schemeClr val="tx1"/>
                </a:solidFill>
                <a:effectLst/>
                <a:latin typeface="Calibri Light" panose="020F0302020204030204" pitchFamily="34" charset="0"/>
                <a:ea typeface="+mn-ea"/>
                <a:cs typeface="+mn-cs"/>
              </a:rPr>
              <a:t>Mål:</a:t>
            </a:r>
            <a:r>
              <a:rPr lang="nb-NO" sz="1000" b="1" kern="1200" baseline="0" dirty="0">
                <a:solidFill>
                  <a:schemeClr val="tx1"/>
                </a:solidFill>
                <a:effectLst/>
                <a:latin typeface="Calibri Light" panose="020F0302020204030204" pitchFamily="34" charset="0"/>
                <a:ea typeface="+mn-ea"/>
                <a:cs typeface="+mn-cs"/>
              </a:rPr>
              <a:t> </a:t>
            </a:r>
            <a:r>
              <a:rPr lang="nb-NO" sz="1000" b="0" kern="1200" dirty="0">
                <a:solidFill>
                  <a:schemeClr val="tx1"/>
                </a:solidFill>
                <a:effectLst/>
                <a:latin typeface="Calibri Light" panose="020F0302020204030204" pitchFamily="34" charset="0"/>
                <a:ea typeface="+mn-ea"/>
                <a:cs typeface="+mn-cs"/>
              </a:rPr>
              <a:t>Du får økonomisk støtte - men husk å ikke nedprioritere studia</a:t>
            </a:r>
          </a:p>
          <a:p>
            <a:pPr marL="0" indent="0">
              <a:buFont typeface="Wingdings"/>
              <a:buNone/>
            </a:pPr>
            <a:endParaRPr lang="nb-NO" sz="1000" b="0" kern="1200" baseline="0" dirty="0">
              <a:solidFill>
                <a:schemeClr val="tx1"/>
              </a:solidFill>
              <a:effectLst/>
              <a:latin typeface="Calibri Light" panose="020F0302020204030204" pitchFamily="34" charset="0"/>
              <a:ea typeface="+mn-ea"/>
              <a:cs typeface="+mn-cs"/>
            </a:endParaRPr>
          </a:p>
          <a:p>
            <a:pPr marL="0" indent="0">
              <a:buFont typeface="Wingdings"/>
              <a:buNone/>
            </a:pPr>
            <a:r>
              <a:rPr lang="nb-NO" sz="1000" b="1" kern="1200" dirty="0">
                <a:solidFill>
                  <a:schemeClr val="tx1"/>
                </a:solidFill>
                <a:effectLst/>
                <a:latin typeface="Calibri Light" panose="020F0302020204030204" pitchFamily="34" charset="0"/>
                <a:ea typeface="+mn-ea"/>
                <a:cs typeface="+mn-cs"/>
              </a:rPr>
              <a:t>Manus:</a:t>
            </a:r>
          </a:p>
          <a:p>
            <a:r>
              <a:rPr lang="nb-NO" sz="1000" kern="1200" dirty="0">
                <a:solidFill>
                  <a:schemeClr val="tx1"/>
                </a:solidFill>
                <a:effectLst/>
                <a:latin typeface="Calibri Light" panose="020F0302020204030204" pitchFamily="34" charset="0"/>
                <a:ea typeface="+mn-ea"/>
                <a:cs typeface="+mn-cs"/>
              </a:rPr>
              <a:t>Selv om det er gratis å studere ved norske offentlige universitet og høyskoler, så må dere jo ha penger</a:t>
            </a:r>
            <a:r>
              <a:rPr lang="nb-NO" sz="1000" kern="1200" baseline="0" dirty="0">
                <a:solidFill>
                  <a:schemeClr val="tx1"/>
                </a:solidFill>
                <a:effectLst/>
                <a:latin typeface="Calibri Light" panose="020F0302020204030204" pitchFamily="34" charset="0"/>
                <a:ea typeface="+mn-ea"/>
                <a:cs typeface="+mn-cs"/>
              </a:rPr>
              <a:t> til blant annet bolig, mat, trening og fritid. På videregående er det flere av dere som har hatt glede av Lånekassen, og under studietida vil dere alle få tilbud om rimelige studielån. </a:t>
            </a:r>
            <a:r>
              <a:rPr lang="nb-NO" sz="1000" kern="1200" dirty="0">
                <a:solidFill>
                  <a:schemeClr val="tx1"/>
                </a:solidFill>
                <a:effectLst/>
                <a:latin typeface="Calibri Light" panose="020F0302020204030204" pitchFamily="34" charset="0"/>
                <a:ea typeface="+mn-ea"/>
                <a:cs typeface="+mn-cs"/>
              </a:rPr>
              <a:t>Dere</a:t>
            </a:r>
            <a:r>
              <a:rPr lang="nb-NO" sz="1000" kern="1200" baseline="0" dirty="0">
                <a:solidFill>
                  <a:schemeClr val="tx1"/>
                </a:solidFill>
                <a:effectLst/>
                <a:latin typeface="Calibri Light" panose="020F0302020204030204" pitchFamily="34" charset="0"/>
                <a:ea typeface="+mn-ea"/>
                <a:cs typeface="+mn-cs"/>
              </a:rPr>
              <a:t> søker om å få studielån på Lånekassens nettsider rett etter dere har fått studieplass. Så lenge du har fått opptak og har betalt semesteravgiften får du studielån! Med fullt lån får dere omtrent 115 000 kroner i året som dere får fordelt på 11 måneder</a:t>
            </a:r>
            <a:r>
              <a:rPr lang="nb-NO" sz="1000" kern="1200" dirty="0">
                <a:solidFill>
                  <a:schemeClr val="tx1"/>
                </a:solidFill>
                <a:effectLst/>
                <a:latin typeface="Calibri Light" panose="020F0302020204030204" pitchFamily="34" charset="0"/>
                <a:ea typeface="+mn-ea"/>
                <a:cs typeface="+mn-cs"/>
              </a:rPr>
              <a:t>. Dette</a:t>
            </a:r>
            <a:r>
              <a:rPr lang="nb-NO" sz="1000" kern="1200" baseline="0" dirty="0">
                <a:solidFill>
                  <a:schemeClr val="tx1"/>
                </a:solidFill>
                <a:effectLst/>
                <a:latin typeface="Calibri Light" panose="020F0302020204030204" pitchFamily="34" charset="0"/>
                <a:ea typeface="+mn-ea"/>
                <a:cs typeface="+mn-cs"/>
              </a:rPr>
              <a:t> er et ekstremt bra lån, for rentene begynner ikke å gå før etter dere er ferdig med å studere, og 40% av lånet omgjøres til stipend når du står på eksamen og du ikke bor hjemme hos foreldra dine. </a:t>
            </a:r>
          </a:p>
          <a:p>
            <a:r>
              <a:rPr lang="nb-NO" sz="1000" kern="1200" dirty="0">
                <a:solidFill>
                  <a:schemeClr val="tx1"/>
                </a:solidFill>
                <a:effectLst/>
                <a:latin typeface="Calibri Light" panose="020F0302020204030204" pitchFamily="34" charset="0"/>
                <a:ea typeface="+mn-ea"/>
                <a:cs typeface="+mn-cs"/>
              </a:rPr>
              <a:t>  </a:t>
            </a:r>
          </a:p>
          <a:p>
            <a:r>
              <a:rPr lang="nb-NO" sz="1000" kern="1200" dirty="0">
                <a:solidFill>
                  <a:schemeClr val="tx1"/>
                </a:solidFill>
                <a:effectLst/>
                <a:latin typeface="Calibri Light" panose="020F0302020204030204" pitchFamily="34" charset="0"/>
                <a:ea typeface="+mn-ea"/>
                <a:cs typeface="+mn-cs"/>
              </a:rPr>
              <a:t>Så er spørsmålet,</a:t>
            </a:r>
            <a:r>
              <a:rPr lang="nb-NO" sz="1000" kern="1200" baseline="0" dirty="0">
                <a:solidFill>
                  <a:schemeClr val="tx1"/>
                </a:solidFill>
                <a:effectLst/>
                <a:latin typeface="Calibri Light" panose="020F0302020204030204" pitchFamily="34" charset="0"/>
                <a:ea typeface="+mn-ea"/>
                <a:cs typeface="+mn-cs"/>
              </a:rPr>
              <a:t> kan eller bør man ha en deltidsjobb ved sida av studia? Det er veldig vanlig, og mange velger å ha det, men husk at en deltidsjobb som går utover studia kan straffe seg på lengre sikt. Prøv å skaffe deg en jobb hvor du kan jobbe en helg i ny og ne. Du trenger ikke å jobbe så mange dager i måneden før du har veldig mye mer å rutte med. Hvis du jobber for mye, kan du risikere å ikke få de karakterene du vil ha, eller ikke stå på eksamen og dermed ikke få lånet omgjort til stipend.</a:t>
            </a:r>
          </a:p>
          <a:p>
            <a:endParaRPr lang="nb-NO" sz="10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Men for at dette skal blir relevant, så er det aller viktigste å søke tidsnok!</a:t>
            </a:r>
          </a:p>
        </p:txBody>
      </p:sp>
      <p:sp>
        <p:nvSpPr>
          <p:cNvPr id="4" name="Plassholder for lysbildenummer 3"/>
          <p:cNvSpPr>
            <a:spLocks noGrp="1"/>
          </p:cNvSpPr>
          <p:nvPr>
            <p:ph type="sldNum" sz="quarter" idx="10"/>
          </p:nvPr>
        </p:nvSpPr>
        <p:spPr/>
        <p:txBody>
          <a:bodyPr/>
          <a:lstStyle/>
          <a:p>
            <a:fld id="{4C9E37E1-B013-244F-8AB6-5BFF993B5A1A}" type="slidenum">
              <a:rPr lang="nb-NO" smtClean="0"/>
              <a:t>15</a:t>
            </a:fld>
            <a:endParaRPr lang="nb-NO"/>
          </a:p>
        </p:txBody>
      </p:sp>
    </p:spTree>
    <p:extLst>
      <p:ext uri="{BB962C8B-B14F-4D97-AF65-F5344CB8AC3E}">
        <p14:creationId xmlns:p14="http://schemas.microsoft.com/office/powerpoint/2010/main" val="397591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baseline="0" dirty="0">
                <a:latin typeface="Calibri Light" panose="020F0302020204030204" pitchFamily="34" charset="0"/>
              </a:rPr>
              <a:t>Mål: </a:t>
            </a:r>
            <a:r>
              <a:rPr lang="nb-NO" sz="1000" b="0" baseline="0" dirty="0">
                <a:latin typeface="Calibri Light" panose="020F0302020204030204" pitchFamily="34" charset="0"/>
              </a:rPr>
              <a:t>Sikre at alle husker fristene og forstår prioriteringssystemet</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Manus:</a:t>
            </a:r>
          </a:p>
          <a:p>
            <a:r>
              <a:rPr lang="nb-NO" sz="1000" b="1" kern="1200" baseline="0" dirty="0">
                <a:solidFill>
                  <a:schemeClr val="tx1"/>
                </a:solidFill>
                <a:effectLst/>
                <a:latin typeface="Calibri Light" panose="020F0302020204030204" pitchFamily="34" charset="0"/>
                <a:ea typeface="+mn-ea"/>
                <a:cs typeface="+mn-cs"/>
              </a:rPr>
              <a:t>(KLIKK) </a:t>
            </a:r>
            <a:r>
              <a:rPr lang="nb-NO" sz="1000" kern="1200" dirty="0">
                <a:solidFill>
                  <a:schemeClr val="tx1"/>
                </a:solidFill>
                <a:effectLst/>
                <a:latin typeface="Calibri Light" panose="020F0302020204030204" pitchFamily="34" charset="0"/>
                <a:ea typeface="+mn-ea"/>
                <a:cs typeface="+mn-cs"/>
              </a:rPr>
              <a:t>Søknadsfristen</a:t>
            </a:r>
            <a:r>
              <a:rPr lang="nb-NO" sz="1000" kern="1200" baseline="0" dirty="0">
                <a:solidFill>
                  <a:schemeClr val="tx1"/>
                </a:solidFill>
                <a:effectLst/>
                <a:latin typeface="Calibri Light" panose="020F0302020204030204" pitchFamily="34" charset="0"/>
                <a:ea typeface="+mn-ea"/>
                <a:cs typeface="+mn-cs"/>
              </a:rPr>
              <a:t> er </a:t>
            </a:r>
            <a:r>
              <a:rPr lang="nb-NO" sz="1000" kern="1200" dirty="0">
                <a:solidFill>
                  <a:schemeClr val="tx1"/>
                </a:solidFill>
                <a:effectLst/>
                <a:latin typeface="Calibri Light" panose="020F0302020204030204" pitchFamily="34" charset="0"/>
                <a:ea typeface="+mn-ea"/>
                <a:cs typeface="+mn-cs"/>
              </a:rPr>
              <a:t>15. april. For noen veldig få studier er den 1. mars. På Samordna opptaks nettsider kan dere fra 1. februar sette opp opptil</a:t>
            </a:r>
            <a:r>
              <a:rPr lang="nb-NO" sz="1000" kern="1200" baseline="0" dirty="0">
                <a:solidFill>
                  <a:schemeClr val="tx1"/>
                </a:solidFill>
                <a:effectLst/>
                <a:latin typeface="Calibri Light" panose="020F0302020204030204" pitchFamily="34" charset="0"/>
                <a:ea typeface="+mn-ea"/>
                <a:cs typeface="+mn-cs"/>
              </a:rPr>
              <a:t> ti studieønsker som dere rangerer </a:t>
            </a:r>
            <a:r>
              <a:rPr lang="nb-NO" sz="1000" kern="1200" dirty="0">
                <a:solidFill>
                  <a:schemeClr val="tx1"/>
                </a:solidFill>
                <a:effectLst/>
                <a:latin typeface="Calibri Light" panose="020F0302020204030204" pitchFamily="34" charset="0"/>
                <a:ea typeface="+mn-ea"/>
                <a:cs typeface="+mn-cs"/>
              </a:rPr>
              <a:t>i prioritert rekkefølge.</a:t>
            </a:r>
          </a:p>
          <a:p>
            <a:r>
              <a:rPr lang="nb-NO" sz="1000" kern="1200" dirty="0">
                <a:solidFill>
                  <a:schemeClr val="tx1"/>
                </a:solidFill>
                <a:effectLst/>
                <a:latin typeface="Calibri Light" panose="020F0302020204030204" pitchFamily="34" charset="0"/>
                <a:ea typeface="+mn-ea"/>
                <a:cs typeface="+mn-cs"/>
              </a:rPr>
              <a:t> </a:t>
            </a:r>
          </a:p>
          <a:p>
            <a:r>
              <a:rPr lang="nb-NO" sz="1000" kern="1200" dirty="0">
                <a:solidFill>
                  <a:schemeClr val="tx1"/>
                </a:solidFill>
                <a:effectLst/>
                <a:latin typeface="Calibri Light" panose="020F0302020204030204" pitchFamily="34" charset="0"/>
                <a:ea typeface="+mn-ea"/>
                <a:cs typeface="+mn-cs"/>
              </a:rPr>
              <a:t>Denne listen kan dere omprioritere helt fram til 1. juli. </a:t>
            </a:r>
            <a:r>
              <a:rPr lang="nb-NO" sz="1000" b="1" kern="1200" baseline="0" dirty="0">
                <a:solidFill>
                  <a:schemeClr val="tx1"/>
                </a:solidFill>
                <a:effectLst/>
                <a:latin typeface="Calibri Light" panose="020F0302020204030204" pitchFamily="34" charset="0"/>
                <a:ea typeface="+mn-ea"/>
                <a:cs typeface="+mn-cs"/>
              </a:rPr>
              <a:t>(KLIKK)</a:t>
            </a:r>
            <a:r>
              <a:rPr lang="nb-NO" sz="1000" kern="1200" dirty="0">
                <a:solidFill>
                  <a:schemeClr val="tx1"/>
                </a:solidFill>
                <a:effectLst/>
                <a:latin typeface="Calibri Light" panose="020F0302020204030204" pitchFamily="34" charset="0"/>
                <a:ea typeface="+mn-ea"/>
                <a:cs typeface="+mn-cs"/>
              </a:rPr>
              <a:t> Dere kan for eksempel flytte</a:t>
            </a:r>
            <a:r>
              <a:rPr lang="nb-NO" sz="1000" kern="1200" baseline="0" dirty="0">
                <a:solidFill>
                  <a:schemeClr val="tx1"/>
                </a:solidFill>
                <a:effectLst/>
                <a:latin typeface="Calibri Light" panose="020F0302020204030204" pitchFamily="34" charset="0"/>
                <a:ea typeface="+mn-ea"/>
                <a:cs typeface="+mn-cs"/>
              </a:rPr>
              <a:t> studieønske nummer fem til nummer én i mai, men dere kan ikke legge til et studieønske som ikke allerede er på lista, for de må legges inn før 15. april. Dette er utrolig viktig, for 16. april er døren lukket og låst, og nøkkelen er kastet i en vulkan. Har du glemt å søke, er det ingen som kan hjelpe deg.</a:t>
            </a:r>
          </a:p>
          <a:p>
            <a:r>
              <a:rPr lang="nb-NO" sz="1000" kern="1200" dirty="0">
                <a:solidFill>
                  <a:schemeClr val="tx1"/>
                </a:solidFill>
                <a:effectLst/>
                <a:latin typeface="Calibri Light" panose="020F0302020204030204" pitchFamily="34" charset="0"/>
                <a:ea typeface="+mn-ea"/>
                <a:cs typeface="+mn-cs"/>
              </a:rPr>
              <a:t> </a:t>
            </a:r>
          </a:p>
          <a:p>
            <a:r>
              <a:rPr lang="nb-NO" sz="1000" kern="1200" dirty="0">
                <a:solidFill>
                  <a:schemeClr val="tx1"/>
                </a:solidFill>
                <a:effectLst/>
                <a:latin typeface="Calibri Light" panose="020F0302020204030204" pitchFamily="34" charset="0"/>
                <a:ea typeface="+mn-ea"/>
                <a:cs typeface="+mn-cs"/>
              </a:rPr>
              <a:t>Dere</a:t>
            </a:r>
            <a:r>
              <a:rPr lang="nb-NO" sz="1000" kern="1200" baseline="0" dirty="0">
                <a:solidFill>
                  <a:schemeClr val="tx1"/>
                </a:solidFill>
                <a:effectLst/>
                <a:latin typeface="Calibri Light" panose="020F0302020204030204" pitchFamily="34" charset="0"/>
                <a:ea typeface="+mn-ea"/>
                <a:cs typeface="+mn-cs"/>
              </a:rPr>
              <a:t> får svar i nettsøknaden deres 20. juli, </a:t>
            </a:r>
            <a:r>
              <a:rPr lang="nb-NO" sz="1000" b="1" kern="1200" baseline="0" dirty="0">
                <a:solidFill>
                  <a:schemeClr val="tx1"/>
                </a:solidFill>
                <a:effectLst/>
                <a:latin typeface="Calibri Light" panose="020F0302020204030204" pitchFamily="34" charset="0"/>
                <a:ea typeface="+mn-ea"/>
                <a:cs typeface="+mn-cs"/>
              </a:rPr>
              <a:t>(KLIKK) </a:t>
            </a:r>
            <a:r>
              <a:rPr lang="nb-NO" sz="1000" kern="1200" baseline="0" dirty="0">
                <a:solidFill>
                  <a:schemeClr val="tx1"/>
                </a:solidFill>
                <a:effectLst/>
                <a:latin typeface="Calibri Light" panose="020F0302020204030204" pitchFamily="34" charset="0"/>
                <a:ea typeface="+mn-ea"/>
                <a:cs typeface="+mn-cs"/>
              </a:rPr>
              <a:t>og dere får kun opptil ett tilbud. Derfor er det viktig å sette studieønskene i rekkefølge etter de du helst vil komme inn på. Du får ikke tilbud til nummer to hvis du er kvalifisert og har nok poeng til nummer én!</a:t>
            </a:r>
            <a:r>
              <a:rPr lang="nb-NO" sz="1000" kern="1200" dirty="0">
                <a:solidFill>
                  <a:schemeClr val="tx1"/>
                </a:solidFill>
                <a:effectLst/>
                <a:latin typeface="Calibri Light" panose="020F0302020204030204" pitchFamily="34" charset="0"/>
                <a:ea typeface="+mn-ea"/>
                <a:cs typeface="+mn-cs"/>
              </a:rPr>
              <a:t> Samordna opptak antar at du aller helst har</a:t>
            </a:r>
            <a:r>
              <a:rPr lang="nb-NO" sz="1000" kern="1200" baseline="0" dirty="0">
                <a:solidFill>
                  <a:schemeClr val="tx1"/>
                </a:solidFill>
                <a:effectLst/>
                <a:latin typeface="Calibri Light" panose="020F0302020204030204" pitchFamily="34" charset="0"/>
                <a:ea typeface="+mn-ea"/>
                <a:cs typeface="+mn-cs"/>
              </a:rPr>
              <a:t> lyst til å få studieplass </a:t>
            </a:r>
            <a:r>
              <a:rPr lang="nb-NO" sz="1000" kern="1200" dirty="0">
                <a:solidFill>
                  <a:schemeClr val="tx1"/>
                </a:solidFill>
                <a:effectLst/>
                <a:latin typeface="Calibri Light" panose="020F0302020204030204" pitchFamily="34" charset="0"/>
                <a:ea typeface="+mn-ea"/>
                <a:cs typeface="+mn-cs"/>
              </a:rPr>
              <a:t>på førstevalget ditt. Du må svare på tilbudet innen 24. juli, </a:t>
            </a:r>
            <a:r>
              <a:rPr lang="nb-NO" sz="1000" b="1" kern="1200" baseline="0" dirty="0">
                <a:solidFill>
                  <a:schemeClr val="tx1"/>
                </a:solidFill>
                <a:effectLst/>
                <a:latin typeface="Calibri Light" panose="020F0302020204030204" pitchFamily="34" charset="0"/>
                <a:ea typeface="+mn-ea"/>
                <a:cs typeface="+mn-cs"/>
              </a:rPr>
              <a:t>(KLIKK)</a:t>
            </a:r>
            <a:r>
              <a:rPr lang="nb-NO" sz="1000" kern="1200" dirty="0">
                <a:solidFill>
                  <a:schemeClr val="tx1"/>
                </a:solidFill>
                <a:effectLst/>
                <a:latin typeface="Calibri Light" panose="020F0302020204030204" pitchFamily="34" charset="0"/>
                <a:ea typeface="+mn-ea"/>
                <a:cs typeface="+mn-cs"/>
              </a:rPr>
              <a:t> og du får ikke tilbud</a:t>
            </a:r>
            <a:r>
              <a:rPr lang="nb-NO" sz="1000" kern="1200" baseline="0" dirty="0">
                <a:solidFill>
                  <a:schemeClr val="tx1"/>
                </a:solidFill>
                <a:effectLst/>
                <a:latin typeface="Calibri Light" panose="020F0302020204030204" pitchFamily="34" charset="0"/>
                <a:ea typeface="+mn-ea"/>
                <a:cs typeface="+mn-cs"/>
              </a:rPr>
              <a:t> andre steder hvis du takker nei.</a:t>
            </a:r>
          </a:p>
          <a:p>
            <a:endParaRPr lang="nb-NO" sz="1000" kern="1200" baseline="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Noen studiesteder har ledige</a:t>
            </a:r>
            <a:r>
              <a:rPr lang="nb-NO" sz="1000" kern="1200" baseline="0" dirty="0">
                <a:solidFill>
                  <a:schemeClr val="tx1"/>
                </a:solidFill>
                <a:effectLst/>
                <a:latin typeface="Calibri Light" panose="020F0302020204030204" pitchFamily="34" charset="0"/>
                <a:ea typeface="+mn-ea"/>
                <a:cs typeface="+mn-cs"/>
              </a:rPr>
              <a:t> studieplasser. </a:t>
            </a:r>
            <a:r>
              <a:rPr lang="nb-NO" sz="1000" kern="1200" dirty="0">
                <a:solidFill>
                  <a:schemeClr val="tx1"/>
                </a:solidFill>
                <a:effectLst/>
                <a:latin typeface="Calibri Light" panose="020F0302020204030204" pitchFamily="34" charset="0"/>
                <a:ea typeface="+mn-ea"/>
                <a:cs typeface="+mn-cs"/>
              </a:rPr>
              <a:t>Hvis</a:t>
            </a:r>
            <a:r>
              <a:rPr lang="nb-NO" sz="1000" kern="1200" baseline="0" dirty="0">
                <a:solidFill>
                  <a:schemeClr val="tx1"/>
                </a:solidFill>
                <a:effectLst/>
                <a:latin typeface="Calibri Light" panose="020F0302020204030204" pitchFamily="34" charset="0"/>
                <a:ea typeface="+mn-ea"/>
                <a:cs typeface="+mn-cs"/>
              </a:rPr>
              <a:t> du skulle være så uheldig å ikke få studietilbud 20. juli, vil du kunne søke ledige studieplasser. Ledige studieplasser gjelder studier hvor det har vært færre søkere enn det har vært studieplasser. Så lenge du møter de spesielle opptakskravene, er det førstemann til mølla for ledige studieplasser. Det er viktig å merke seg at ikke alle studiesteder legger ut ledige studieplasser selv om de ikke fyller opp alle studieplassene.</a:t>
            </a:r>
          </a:p>
          <a:p>
            <a:endParaRPr lang="nb-NO" sz="1000" kern="1200" baseline="0" dirty="0">
              <a:solidFill>
                <a:schemeClr val="tx1"/>
              </a:solidFill>
              <a:effectLst/>
              <a:latin typeface="Calibri Light" panose="020F0302020204030204" pitchFamily="34" charset="0"/>
              <a:ea typeface="+mn-ea"/>
              <a:cs typeface="+mn-cs"/>
            </a:endParaRPr>
          </a:p>
          <a:p>
            <a:r>
              <a:rPr lang="nb-NO" sz="1000" kern="1200" baseline="0" dirty="0">
                <a:solidFill>
                  <a:schemeClr val="tx1"/>
                </a:solidFill>
                <a:effectLst/>
                <a:latin typeface="Calibri Light" panose="020F0302020204030204" pitchFamily="34" charset="0"/>
                <a:ea typeface="+mn-ea"/>
                <a:cs typeface="+mn-cs"/>
              </a:rPr>
              <a:t>Dette betyr at det er viktig å være på internett og følge med i perioden rundt 20. juli, selv om dere er på interrail, ferie på Sørlandet eller på festival!</a:t>
            </a:r>
          </a:p>
          <a:p>
            <a:endParaRPr lang="nb-NO" sz="1000" kern="1200" baseline="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Dere finner informasjon,</a:t>
            </a:r>
            <a:r>
              <a:rPr lang="nb-NO" sz="1000" kern="1200" baseline="0" dirty="0">
                <a:solidFill>
                  <a:schemeClr val="tx1"/>
                </a:solidFill>
                <a:effectLst/>
                <a:latin typeface="Calibri Light" panose="020F0302020204030204" pitchFamily="34" charset="0"/>
                <a:ea typeface="+mn-ea"/>
                <a:cs typeface="+mn-cs"/>
              </a:rPr>
              <a:t> søker og svarer på nettsidene til Samordna opptak</a:t>
            </a:r>
            <a:r>
              <a:rPr lang="nb-NO" sz="1000" kern="1200" dirty="0">
                <a:solidFill>
                  <a:schemeClr val="tx1"/>
                </a:solidFill>
                <a:effectLst/>
                <a:latin typeface="Calibri Light" panose="020F0302020204030204" pitchFamily="34" charset="0"/>
                <a:ea typeface="+mn-ea"/>
                <a:cs typeface="+mn-cs"/>
              </a:rPr>
              <a:t>.</a:t>
            </a:r>
          </a:p>
          <a:p>
            <a:endParaRPr lang="nb-NO" sz="1000" b="0" baseline="0" dirty="0">
              <a:latin typeface="Calibri Light" panose="020F0302020204030204" pitchFamily="34" charset="0"/>
            </a:endParaRPr>
          </a:p>
        </p:txBody>
      </p:sp>
      <p:sp>
        <p:nvSpPr>
          <p:cNvPr id="4" name="Plasshaldar for lysbiletnummer 3"/>
          <p:cNvSpPr>
            <a:spLocks noGrp="1"/>
          </p:cNvSpPr>
          <p:nvPr>
            <p:ph type="sldNum" sz="quarter" idx="10"/>
          </p:nvPr>
        </p:nvSpPr>
        <p:spPr/>
        <p:txBody>
          <a:bodyPr/>
          <a:lstStyle/>
          <a:p>
            <a:fld id="{4C9E37E1-B013-244F-8AB6-5BFF993B5A1A}" type="slidenum">
              <a:rPr lang="nb-NO" smtClean="0"/>
              <a:t>16</a:t>
            </a:fld>
            <a:endParaRPr lang="nb-NO"/>
          </a:p>
        </p:txBody>
      </p:sp>
    </p:spTree>
    <p:extLst>
      <p:ext uri="{BB962C8B-B14F-4D97-AF65-F5344CB8AC3E}">
        <p14:creationId xmlns:p14="http://schemas.microsoft.com/office/powerpoint/2010/main" val="4041736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dirty="0">
                <a:latin typeface="Calibri Light" panose="020F0302020204030204" pitchFamily="34" charset="0"/>
              </a:rPr>
              <a:t> </a:t>
            </a:r>
            <a:r>
              <a:rPr lang="nb-NO" sz="1000" kern="1200" dirty="0">
                <a:solidFill>
                  <a:schemeClr val="tx1"/>
                </a:solidFill>
                <a:effectLst/>
                <a:latin typeface="Calibri Light" panose="020F0302020204030204" pitchFamily="34" charset="0"/>
                <a:ea typeface="+mn-ea"/>
                <a:cs typeface="+mn-cs"/>
              </a:rPr>
              <a:t>Forklare tilleggskravene som gjelder for en del studier, utover GSK + poenggrenser</a:t>
            </a:r>
            <a:endParaRPr lang="nb-NO" sz="1000" b="1" dirty="0">
              <a:latin typeface="Calibri Light" panose="020F0302020204030204" pitchFamily="34" charset="0"/>
            </a:endParaRPr>
          </a:p>
          <a:p>
            <a:endParaRPr lang="nb-NO" sz="500" b="1" baseline="0" dirty="0">
              <a:latin typeface="Calibri Light" panose="020F0302020204030204" pitchFamily="34" charset="0"/>
            </a:endParaRPr>
          </a:p>
          <a:p>
            <a:r>
              <a:rPr lang="nb-NO" sz="1000" b="1" baseline="0" dirty="0">
                <a:latin typeface="Calibri Light" panose="020F0302020204030204" pitchFamily="34" charset="0"/>
              </a:rPr>
              <a:t>Manus:</a:t>
            </a:r>
            <a:endParaRPr lang="nb-NO" sz="1000" b="1" dirty="0">
              <a:latin typeface="Calibri Light" panose="020F0302020204030204" pitchFamily="34" charset="0"/>
            </a:endParaRPr>
          </a:p>
          <a:p>
            <a:r>
              <a:rPr lang="nb-NO" sz="1000" kern="1200" dirty="0">
                <a:solidFill>
                  <a:schemeClr val="tx1"/>
                </a:solidFill>
                <a:effectLst/>
                <a:latin typeface="Calibri Light" panose="020F0302020204030204" pitchFamily="34" charset="0"/>
                <a:ea typeface="+mn-ea"/>
                <a:cs typeface="+mn-cs"/>
              </a:rPr>
              <a:t>Inne på Samordna opptak</a:t>
            </a:r>
            <a:r>
              <a:rPr lang="nb-NO" sz="1000" kern="1200" baseline="0" dirty="0">
                <a:solidFill>
                  <a:schemeClr val="tx1"/>
                </a:solidFill>
                <a:effectLst/>
                <a:latin typeface="Calibri Light" panose="020F0302020204030204" pitchFamily="34" charset="0"/>
                <a:ea typeface="+mn-ea"/>
                <a:cs typeface="+mn-cs"/>
              </a:rPr>
              <a:t> finner du også informasjon om alle opptakskravene som gjelder for de ulike studieprogrammene. </a:t>
            </a:r>
            <a:r>
              <a:rPr lang="nb-NO" sz="1000" kern="1200" dirty="0">
                <a:solidFill>
                  <a:schemeClr val="tx1"/>
                </a:solidFill>
                <a:effectLst/>
                <a:latin typeface="Calibri Light" panose="020F0302020204030204" pitchFamily="34" charset="0"/>
                <a:ea typeface="+mn-ea"/>
                <a:cs typeface="+mn-cs"/>
              </a:rPr>
              <a:t>Du må ha</a:t>
            </a:r>
            <a:r>
              <a:rPr lang="nb-NO" sz="1000" kern="1200" baseline="0" dirty="0">
                <a:solidFill>
                  <a:schemeClr val="tx1"/>
                </a:solidFill>
                <a:effectLst/>
                <a:latin typeface="Calibri Light" panose="020F0302020204030204" pitchFamily="34" charset="0"/>
                <a:ea typeface="+mn-ea"/>
                <a:cs typeface="+mn-cs"/>
              </a:rPr>
              <a:t> generell studiekompetanse for å søke høyere utdanning. For dere som går studieforberedende betyr det fullført og bestått vitnemål. For dere som går yrkesfag, betyr det at dere må ta påbygg i tillegg til å ha yrkeskompetanse.</a:t>
            </a:r>
          </a:p>
          <a:p>
            <a:endParaRPr lang="nb-NO" sz="500" kern="1200" baseline="0" dirty="0">
              <a:solidFill>
                <a:schemeClr val="tx1"/>
              </a:solidFill>
              <a:effectLst/>
              <a:latin typeface="Calibri Light" panose="020F03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000" kern="1200" dirty="0">
                <a:solidFill>
                  <a:schemeClr val="tx1"/>
                </a:solidFill>
                <a:effectLst/>
                <a:latin typeface="Calibri Light" panose="020F0302020204030204" pitchFamily="34" charset="0"/>
                <a:ea typeface="+mn-ea"/>
                <a:cs typeface="+mn-cs"/>
              </a:rPr>
              <a:t>Noen studier har spesielle opptakskrav i tillegg til kravet om generell studiekompetanse.</a:t>
            </a:r>
            <a:r>
              <a:rPr lang="nb-NO" sz="1000" kern="1200" baseline="0" dirty="0">
                <a:solidFill>
                  <a:schemeClr val="tx1"/>
                </a:solidFill>
                <a:effectLst/>
                <a:latin typeface="Calibri Light" panose="020F0302020204030204" pitchFamily="34" charset="0"/>
                <a:ea typeface="+mn-ea"/>
                <a:cs typeface="+mn-cs"/>
              </a:rPr>
              <a:t> Et spesielt opptakskrav kan for eksempel være at du må ha fysikk, kjemi og matematikk, eller at du må ha minst karakteren 4 i matematikk R2. Hvis du ikke møter opptakskravene for et studie, vil du ikke være kvalifisert, og du vil ikke komme inn uansett hvor gode karakterer du har.</a:t>
            </a:r>
          </a:p>
          <a:p>
            <a:endParaRPr lang="nb-NO" sz="500" kern="1200" dirty="0">
              <a:solidFill>
                <a:schemeClr val="tx1"/>
              </a:solidFill>
              <a:effectLst/>
              <a:latin typeface="Calibri Light" panose="020F0302020204030204"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b-NO" sz="1000" dirty="0">
                <a:latin typeface="Calibri Light" panose="020F0302020204030204" pitchFamily="34" charset="0"/>
              </a:rPr>
              <a:t>Ved</a:t>
            </a:r>
            <a:r>
              <a:rPr lang="nb-NO" sz="1000" baseline="0" dirty="0">
                <a:latin typeface="Calibri Light" panose="020F0302020204030204" pitchFamily="34" charset="0"/>
              </a:rPr>
              <a:t> noen læresteder i landet, har man laget alternative opplegg for de som ønsker å ta en ingeniørutdannelse, men som ikke oppfyller de formelle kravene. Dersom dere ønsker mer informasjon om det, kan dere kontakte studentene, rådgiveren din eller meg etterpå, så skal vi hjelpe deg videre på veien.</a:t>
            </a:r>
          </a:p>
          <a:p>
            <a:endParaRPr lang="nb-NO" sz="5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Hvis du har generell studiekompetanse og oppfyller de spesielle opptakskrava</a:t>
            </a:r>
            <a:r>
              <a:rPr lang="nb-NO" sz="1000" kern="1200" baseline="0" dirty="0">
                <a:solidFill>
                  <a:schemeClr val="tx1"/>
                </a:solidFill>
                <a:effectLst/>
                <a:latin typeface="Calibri Light" panose="020F0302020204030204" pitchFamily="34" charset="0"/>
                <a:ea typeface="+mn-ea"/>
                <a:cs typeface="+mn-cs"/>
              </a:rPr>
              <a:t> hvis studiet har det, er du kvalifisert. Men det er et begrensa antall med plasser på hvert studie, så søkerne rangeres etter poengsum, og det er bare de med best poengsum som kommer inn. </a:t>
            </a:r>
            <a:r>
              <a:rPr lang="nb-NO" sz="1000" b="1" kern="1200" baseline="0" dirty="0">
                <a:solidFill>
                  <a:schemeClr val="tx1"/>
                </a:solidFill>
                <a:effectLst/>
                <a:latin typeface="Calibri Light" panose="020F0302020204030204" pitchFamily="34" charset="0"/>
                <a:ea typeface="+mn-ea"/>
                <a:cs typeface="+mn-cs"/>
              </a:rPr>
              <a:t>(KLIKK) </a:t>
            </a:r>
            <a:r>
              <a:rPr lang="nb-NO" sz="1000" kern="1200" baseline="0" dirty="0">
                <a:solidFill>
                  <a:schemeClr val="tx1"/>
                </a:solidFill>
                <a:effectLst/>
                <a:latin typeface="Calibri Light" panose="020F0302020204030204" pitchFamily="34" charset="0"/>
                <a:ea typeface="+mn-ea"/>
                <a:cs typeface="+mn-cs"/>
              </a:rPr>
              <a:t>En poenggrense sier hva poengsummen til den siste som kom inn på studiet i fjor var, hva den laveste poengsummen som ga opptak var. Det betyr at poenggrensa forandrer seg fra år til år. Poengsummen din finner du ved å ta karaktersnittet ditt ganget med ti, og legger til </a:t>
            </a:r>
            <a:r>
              <a:rPr lang="nb-NO" sz="1000" b="1" kern="1200" baseline="0" dirty="0">
                <a:solidFill>
                  <a:schemeClr val="tx1"/>
                </a:solidFill>
                <a:effectLst/>
                <a:latin typeface="Calibri Light" panose="020F0302020204030204" pitchFamily="34" charset="0"/>
                <a:ea typeface="+mn-ea"/>
                <a:cs typeface="+mn-cs"/>
              </a:rPr>
              <a:t>(KLIKK)</a:t>
            </a:r>
            <a:r>
              <a:rPr lang="nb-NO" sz="1000" b="0" kern="1200" baseline="0" dirty="0">
                <a:solidFill>
                  <a:schemeClr val="tx1"/>
                </a:solidFill>
                <a:effectLst/>
                <a:latin typeface="Calibri Light" panose="020F0302020204030204" pitchFamily="34" charset="0"/>
                <a:ea typeface="+mn-ea"/>
                <a:cs typeface="+mn-cs"/>
              </a:rPr>
              <a:t> realfagspoeng og </a:t>
            </a:r>
            <a:r>
              <a:rPr lang="nb-NO" sz="1000" b="1" kern="1200" baseline="0" dirty="0">
                <a:solidFill>
                  <a:schemeClr val="tx1"/>
                </a:solidFill>
                <a:effectLst/>
                <a:latin typeface="Calibri Light" panose="020F0302020204030204" pitchFamily="34" charset="0"/>
                <a:ea typeface="+mn-ea"/>
                <a:cs typeface="+mn-cs"/>
              </a:rPr>
              <a:t>(KLIKK)</a:t>
            </a:r>
            <a:r>
              <a:rPr lang="nb-NO" sz="1000" b="0" kern="1200" baseline="0" dirty="0">
                <a:solidFill>
                  <a:schemeClr val="tx1"/>
                </a:solidFill>
                <a:effectLst/>
                <a:latin typeface="Calibri Light" panose="020F0302020204030204" pitchFamily="34" charset="0"/>
                <a:ea typeface="+mn-ea"/>
                <a:cs typeface="+mn-cs"/>
              </a:rPr>
              <a:t> språkpoeng. </a:t>
            </a:r>
            <a:r>
              <a:rPr lang="nb-NO" sz="1000" b="1" kern="1200" baseline="0" dirty="0">
                <a:solidFill>
                  <a:schemeClr val="tx1"/>
                </a:solidFill>
                <a:effectLst/>
                <a:latin typeface="Calibri Light" panose="020F0302020204030204" pitchFamily="34" charset="0"/>
                <a:ea typeface="+mn-ea"/>
                <a:cs typeface="+mn-cs"/>
              </a:rPr>
              <a:t>(KLIKK)</a:t>
            </a:r>
            <a:r>
              <a:rPr lang="nb-NO" sz="1000" b="0" kern="1200" baseline="0" dirty="0">
                <a:solidFill>
                  <a:schemeClr val="tx1"/>
                </a:solidFill>
                <a:effectLst/>
                <a:latin typeface="Calibri Light" panose="020F0302020204030204" pitchFamily="34" charset="0"/>
                <a:ea typeface="+mn-ea"/>
                <a:cs typeface="+mn-cs"/>
              </a:rPr>
              <a:t> Kjønnspoeng og poeng for opptaksprøver gjelder bare for noen få studium.</a:t>
            </a:r>
            <a:endParaRPr lang="nb-NO" sz="1000" kern="1200" baseline="0" dirty="0">
              <a:solidFill>
                <a:schemeClr val="tx1"/>
              </a:solidFill>
              <a:effectLst/>
              <a:latin typeface="Calibri Light" panose="020F0302020204030204" pitchFamily="34" charset="0"/>
              <a:ea typeface="+mn-ea"/>
              <a:cs typeface="+mn-cs"/>
            </a:endParaRPr>
          </a:p>
          <a:p>
            <a:endParaRPr lang="nb-NO" sz="500" kern="1200" baseline="0" dirty="0">
              <a:solidFill>
                <a:schemeClr val="tx1"/>
              </a:solidFill>
              <a:effectLst/>
              <a:latin typeface="Calibri Light" panose="020F0302020204030204" pitchFamily="34" charset="0"/>
              <a:ea typeface="+mn-ea"/>
              <a:cs typeface="+mn-cs"/>
            </a:endParaRPr>
          </a:p>
          <a:p>
            <a:r>
              <a:rPr lang="nb-NO" sz="1000" kern="1200" baseline="0" dirty="0">
                <a:solidFill>
                  <a:schemeClr val="tx1"/>
                </a:solidFill>
                <a:effectLst/>
                <a:latin typeface="Calibri Light" panose="020F0302020204030204" pitchFamily="34" charset="0"/>
                <a:ea typeface="+mn-ea"/>
                <a:cs typeface="+mn-cs"/>
              </a:rPr>
              <a:t>Hvis dere fullfører videregående på vanlig tid, får dere det som heter førstegangsvitnemål, og med et slikt vitnemål kan dere søke i kvote for førstegangsvitnemål til og med det året dere fyller 21. Dersom du går på folkehøyskole, tar førstegangstjenesten eller har annen høyere utdanning, kan du få inntil to </a:t>
            </a:r>
            <a:r>
              <a:rPr lang="nb-NO" sz="1000" kern="1200" baseline="0" dirty="0" err="1">
                <a:solidFill>
                  <a:schemeClr val="tx1"/>
                </a:solidFill>
                <a:effectLst/>
                <a:latin typeface="Calibri Light" panose="020F0302020204030204" pitchFamily="34" charset="0"/>
                <a:ea typeface="+mn-ea"/>
                <a:cs typeface="+mn-cs"/>
              </a:rPr>
              <a:t>tilleggspoeng</a:t>
            </a:r>
            <a:r>
              <a:rPr lang="nb-NO" sz="1000" kern="1200" baseline="0" dirty="0">
                <a:solidFill>
                  <a:schemeClr val="tx1"/>
                </a:solidFill>
                <a:effectLst/>
                <a:latin typeface="Calibri Light" panose="020F0302020204030204" pitchFamily="34" charset="0"/>
                <a:ea typeface="+mn-ea"/>
                <a:cs typeface="+mn-cs"/>
              </a:rPr>
              <a:t> ekstra. Men de poengene kan du ikke bruke i kvote for førstegagnsvitnemål, bare i ordinær kvote. Det samme gjelder for alderspoeng og nye karakterer.</a:t>
            </a:r>
          </a:p>
        </p:txBody>
      </p:sp>
      <p:sp>
        <p:nvSpPr>
          <p:cNvPr id="4" name="Plasshaldar for lysbiletnummer 3"/>
          <p:cNvSpPr>
            <a:spLocks noGrp="1"/>
          </p:cNvSpPr>
          <p:nvPr>
            <p:ph type="sldNum" sz="quarter" idx="10"/>
          </p:nvPr>
        </p:nvSpPr>
        <p:spPr/>
        <p:txBody>
          <a:bodyPr/>
          <a:lstStyle/>
          <a:p>
            <a:fld id="{4C9E37E1-B013-244F-8AB6-5BFF993B5A1A}" type="slidenum">
              <a:rPr lang="nb-NO" smtClean="0"/>
              <a:t>17</a:t>
            </a:fld>
            <a:endParaRPr lang="nb-NO"/>
          </a:p>
        </p:txBody>
      </p:sp>
    </p:spTree>
    <p:extLst>
      <p:ext uri="{BB962C8B-B14F-4D97-AF65-F5344CB8AC3E}">
        <p14:creationId xmlns:p14="http://schemas.microsoft.com/office/powerpoint/2010/main" val="856354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b="1" dirty="0">
                <a:latin typeface="Calibri Light" panose="020F0302020204030204" pitchFamily="34" charset="0"/>
              </a:rPr>
              <a:t>Mål: </a:t>
            </a:r>
            <a:r>
              <a:rPr lang="nb-NO" sz="1000" b="0" dirty="0">
                <a:latin typeface="Calibri Light" panose="020F0302020204030204" pitchFamily="34" charset="0"/>
              </a:rPr>
              <a:t>Oppsummering</a:t>
            </a:r>
          </a:p>
          <a:p>
            <a:endParaRPr lang="nb-NO" sz="1000" b="1" dirty="0">
              <a:latin typeface="Calibri Light" panose="020F0302020204030204" pitchFamily="34" charset="0"/>
            </a:endParaRPr>
          </a:p>
          <a:p>
            <a:r>
              <a:rPr lang="nb-NO" sz="1000" b="1" dirty="0">
                <a:latin typeface="Calibri Light" panose="020F0302020204030204" pitchFamily="34" charset="0"/>
              </a:rPr>
              <a:t>Manus:</a:t>
            </a:r>
          </a:p>
          <a:p>
            <a:r>
              <a:rPr lang="nb-NO" sz="1000" dirty="0">
                <a:latin typeface="Calibri Light" panose="020F0302020204030204" pitchFamily="34" charset="0"/>
              </a:rPr>
              <a:t>Nå nærmer jeg meg slutten, og for å gjøre det</a:t>
            </a:r>
            <a:r>
              <a:rPr lang="nb-NO" sz="1000" baseline="0" dirty="0">
                <a:latin typeface="Calibri Light" panose="020F0302020204030204" pitchFamily="34" charset="0"/>
              </a:rPr>
              <a:t> litt enklere for dere skal jeg oppsummere det viktigste jeg ønsker at dere skal sitte igjen</a:t>
            </a:r>
            <a:r>
              <a:rPr lang="nb-NO" sz="1000" dirty="0">
                <a:latin typeface="Calibri Light" panose="020F0302020204030204" pitchFamily="34" charset="0"/>
              </a:rPr>
              <a:t>:</a:t>
            </a:r>
          </a:p>
          <a:p>
            <a:pPr marL="228257" indent="-228257">
              <a:buFont typeface="+mj-lt"/>
              <a:buAutoNum type="arabicPeriod"/>
            </a:pPr>
            <a:r>
              <a:rPr lang="nb-NO" sz="1000" dirty="0">
                <a:latin typeface="Calibri Light" panose="020F0302020204030204" pitchFamily="34" charset="0"/>
              </a:rPr>
              <a:t>Studietida er en utrolig fin tid, og dere har mye å se fram til!</a:t>
            </a:r>
          </a:p>
          <a:p>
            <a:pPr marL="228257" indent="-228257">
              <a:buFont typeface="+mj-lt"/>
              <a:buAutoNum type="arabicPeriod"/>
            </a:pPr>
            <a:r>
              <a:rPr lang="nb-NO" sz="1000" dirty="0">
                <a:latin typeface="Calibri Light" panose="020F0302020204030204" pitchFamily="34" charset="0"/>
              </a:rPr>
              <a:t>Det er masse å velge mellom – luksusproblem</a:t>
            </a:r>
          </a:p>
          <a:p>
            <a:pPr marL="228257" indent="-228257">
              <a:buFont typeface="+mj-lt"/>
              <a:buAutoNum type="arabicPeriod"/>
            </a:pPr>
            <a:r>
              <a:rPr lang="nb-NO" sz="1000" dirty="0">
                <a:latin typeface="Calibri Light" panose="020F0302020204030204" pitchFamily="34" charset="0"/>
              </a:rPr>
              <a:t>Utdanning på</a:t>
            </a:r>
            <a:r>
              <a:rPr lang="nb-NO" sz="1000" baseline="0" dirty="0">
                <a:latin typeface="Calibri Light" panose="020F0302020204030204" pitchFamily="34" charset="0"/>
              </a:rPr>
              <a:t> offentlige høyskoler og universitet er gratis</a:t>
            </a:r>
          </a:p>
          <a:p>
            <a:pPr marL="228257" indent="-228257">
              <a:buFont typeface="+mj-lt"/>
              <a:buAutoNum type="arabicPeriod"/>
            </a:pPr>
            <a:r>
              <a:rPr lang="nb-NO" sz="1000" baseline="0" dirty="0">
                <a:latin typeface="Calibri Light" panose="020F0302020204030204" pitchFamily="34" charset="0"/>
              </a:rPr>
              <a:t>Du finner den informasjonen du trenger </a:t>
            </a:r>
            <a:r>
              <a:rPr lang="nb-NO" sz="1000" u="sng" baseline="0" dirty="0">
                <a:latin typeface="Calibri Light" panose="020F0302020204030204" pitchFamily="34" charset="0"/>
              </a:rPr>
              <a:t>her i dag</a:t>
            </a:r>
            <a:r>
              <a:rPr lang="nb-NO" sz="1000" u="none" baseline="0" dirty="0">
                <a:latin typeface="Calibri Light" panose="020F0302020204030204" pitchFamily="34" charset="0"/>
              </a:rPr>
              <a:t> og på internett</a:t>
            </a:r>
          </a:p>
          <a:p>
            <a:pPr marL="228257" indent="-228257">
              <a:buFont typeface="+mj-lt"/>
              <a:buAutoNum type="arabicPeriod"/>
            </a:pPr>
            <a:r>
              <a:rPr lang="nb-NO" sz="1000" u="none" baseline="0" dirty="0">
                <a:latin typeface="Calibri Light" panose="020F0302020204030204" pitchFamily="34" charset="0"/>
              </a:rPr>
              <a:t>Husk fristen 15. april!</a:t>
            </a:r>
            <a:endParaRPr lang="nb-NO" sz="1000" dirty="0">
              <a:latin typeface="Calibri Light" panose="020F0302020204030204" pitchFamily="34" charset="0"/>
            </a:endParaRPr>
          </a:p>
        </p:txBody>
      </p:sp>
      <p:sp>
        <p:nvSpPr>
          <p:cNvPr id="4" name="Plassholder for lysbildenummer 3"/>
          <p:cNvSpPr>
            <a:spLocks noGrp="1"/>
          </p:cNvSpPr>
          <p:nvPr>
            <p:ph type="sldNum" sz="quarter" idx="10"/>
          </p:nvPr>
        </p:nvSpPr>
        <p:spPr/>
        <p:txBody>
          <a:bodyPr/>
          <a:lstStyle/>
          <a:p>
            <a:fld id="{4C9E37E1-B013-244F-8AB6-5BFF993B5A1A}" type="slidenum">
              <a:rPr lang="nb-NO" smtClean="0"/>
              <a:t>18</a:t>
            </a:fld>
            <a:endParaRPr lang="nb-NO"/>
          </a:p>
        </p:txBody>
      </p:sp>
    </p:spTree>
    <p:extLst>
      <p:ext uri="{BB962C8B-B14F-4D97-AF65-F5344CB8AC3E}">
        <p14:creationId xmlns:p14="http://schemas.microsoft.com/office/powerpoint/2010/main" val="23981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456514">
              <a:defRPr/>
            </a:pPr>
            <a:r>
              <a:rPr lang="nb-NO" sz="1000" b="1" dirty="0">
                <a:latin typeface="Calibri Light" panose="020F0302020204030204" pitchFamily="34" charset="0"/>
              </a:rPr>
              <a:t>Mål: </a:t>
            </a:r>
            <a:r>
              <a:rPr lang="nb-NO" sz="1000" b="0" dirty="0">
                <a:latin typeface="Calibri Light" panose="020F0302020204030204" pitchFamily="34" charset="0"/>
              </a:rPr>
              <a:t>Få fram at det ikke er noe motsetningsforslag mellom det over</a:t>
            </a:r>
          </a:p>
          <a:p>
            <a:pPr defTabSz="456514">
              <a:defRPr/>
            </a:pPr>
            <a:endParaRPr lang="nb-NO" sz="1000" b="1" dirty="0">
              <a:latin typeface="Calibri Light" panose="020F0302020204030204" pitchFamily="34" charset="0"/>
            </a:endParaRPr>
          </a:p>
          <a:p>
            <a:pPr defTabSz="456514">
              <a:defRPr/>
            </a:pPr>
            <a:r>
              <a:rPr lang="nb-NO" sz="1000" b="1" dirty="0">
                <a:latin typeface="Calibri Light" panose="020F0302020204030204" pitchFamily="34" charset="0"/>
              </a:rPr>
              <a:t>Manus:</a:t>
            </a:r>
          </a:p>
          <a:p>
            <a:pPr defTabSz="456514">
              <a:defRPr/>
            </a:pPr>
            <a:r>
              <a:rPr lang="nb-NO" sz="1000" dirty="0">
                <a:latin typeface="Calibri Light" panose="020F0302020204030204" pitchFamily="34" charset="0"/>
              </a:rPr>
              <a:t>Så er det store spørsmålet: handler dette om magefølelse, eller er det et rasjonelt valg? Vi tror det er litt av begge deler, og at det henger sammen. Stol gjerne på magefølelsen, men sett deg godt inn i alternativene du har først. Det er en fordel å like det du skal jobbe med resten av livet, så det nytter ikke å velge det et studium bare fordi det gir lett jobb. Start med å tenke over hva du interesserer deg for, for når du interesserer deg for noe blir du god på det. Og når du blir god på noe, da er du en attraktiv kandidat i arbeidslivet.</a:t>
            </a:r>
            <a:endParaRPr lang="nb-NO" sz="1000" b="1" dirty="0">
              <a:latin typeface="Calibri Light" panose="020F0302020204030204" pitchFamily="34" charset="0"/>
            </a:endParaRPr>
          </a:p>
        </p:txBody>
      </p:sp>
      <p:sp>
        <p:nvSpPr>
          <p:cNvPr id="4" name="Plassholder for lysbildenummer 3"/>
          <p:cNvSpPr>
            <a:spLocks noGrp="1"/>
          </p:cNvSpPr>
          <p:nvPr>
            <p:ph type="sldNum" sz="quarter" idx="10"/>
          </p:nvPr>
        </p:nvSpPr>
        <p:spPr/>
        <p:txBody>
          <a:bodyPr/>
          <a:lstStyle/>
          <a:p>
            <a:fld id="{4C9E37E1-B013-244F-8AB6-5BFF993B5A1A}" type="slidenum">
              <a:rPr lang="nb-NO" smtClean="0"/>
              <a:t>19</a:t>
            </a:fld>
            <a:endParaRPr lang="nb-NO"/>
          </a:p>
        </p:txBody>
      </p:sp>
    </p:spTree>
    <p:extLst>
      <p:ext uri="{BB962C8B-B14F-4D97-AF65-F5344CB8AC3E}">
        <p14:creationId xmlns:p14="http://schemas.microsoft.com/office/powerpoint/2010/main" val="23981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dirty="0">
                <a:latin typeface="Calibri Light" panose="020F0302020204030204" pitchFamily="34" charset="0"/>
              </a:rPr>
              <a:t> Skape</a:t>
            </a:r>
            <a:r>
              <a:rPr lang="nb-NO" sz="1000" baseline="0" dirty="0">
                <a:latin typeface="Calibri Light" panose="020F0302020204030204" pitchFamily="34" charset="0"/>
              </a:rPr>
              <a:t> interesse og nysgjerrighet. Viktig og utfordrende valg.</a:t>
            </a:r>
          </a:p>
          <a:p>
            <a:endParaRPr lang="nb-NO" sz="1000" baseline="0" dirty="0">
              <a:latin typeface="Calibri Light" panose="020F0302020204030204" pitchFamily="34" charset="0"/>
            </a:endParaRPr>
          </a:p>
          <a:p>
            <a:r>
              <a:rPr lang="nb-NO" sz="1000" b="1" dirty="0">
                <a:latin typeface="Calibri Light" panose="020F0302020204030204" pitchFamily="34" charset="0"/>
              </a:rPr>
              <a:t>Manus:</a:t>
            </a:r>
          </a:p>
          <a:p>
            <a:r>
              <a:rPr lang="nb-NO" sz="1000" b="0" dirty="0">
                <a:latin typeface="Calibri Light" panose="020F0302020204030204" pitchFamily="34" charset="0"/>
              </a:rPr>
              <a:t>Nå</a:t>
            </a:r>
            <a:r>
              <a:rPr lang="nb-NO" sz="1000" b="0" baseline="0" dirty="0">
                <a:latin typeface="Calibri Light" panose="020F0302020204030204" pitchFamily="34" charset="0"/>
              </a:rPr>
              <a:t> er det ikke lenge til de fleste av dere er ferdig med videregående opplæring. Valget dere har foran dere er veldig spennende, men jeg har også forståelse for at det også kan kjennes litt utfordrende. Vi lever i et samfunn som utvikler seg i rekordfart, og dere skal utdanne dere til et langt yrkesliv. Det er jammen ikke lett å vite hvilke konkrete arbeidsplasser som finnes når dere er ferdige med utdanninga. Kommer vi for eksempel til å ha behov for både </a:t>
            </a:r>
            <a:r>
              <a:rPr lang="nb-NO" sz="1000" b="1" baseline="0" dirty="0">
                <a:latin typeface="Calibri Light" panose="020F0302020204030204" pitchFamily="34" charset="0"/>
              </a:rPr>
              <a:t>(KLIKK) </a:t>
            </a:r>
            <a:r>
              <a:rPr lang="nb-NO" sz="1000" b="0" baseline="0" dirty="0">
                <a:latin typeface="Calibri Light" panose="020F0302020204030204" pitchFamily="34" charset="0"/>
              </a:rPr>
              <a:t>Vilde, </a:t>
            </a:r>
            <a:r>
              <a:rPr lang="nb-NO" sz="1000" b="1" baseline="0" dirty="0">
                <a:latin typeface="Calibri Light" panose="020F0302020204030204" pitchFamily="34" charset="0"/>
              </a:rPr>
              <a:t>(KLIKK) </a:t>
            </a:r>
            <a:r>
              <a:rPr lang="nb-NO" sz="1000" b="0" baseline="0" dirty="0">
                <a:latin typeface="Calibri Light" panose="020F0302020204030204" pitchFamily="34" charset="0"/>
              </a:rPr>
              <a:t>Ramin, </a:t>
            </a:r>
            <a:r>
              <a:rPr lang="nb-NO" sz="1000" b="1" baseline="0" dirty="0">
                <a:latin typeface="Calibri Light" panose="020F0302020204030204" pitchFamily="34" charset="0"/>
              </a:rPr>
              <a:t>(KLIKK) </a:t>
            </a:r>
            <a:r>
              <a:rPr lang="nb-NO" sz="1000" b="0" baseline="0" dirty="0">
                <a:latin typeface="Calibri Light" panose="020F0302020204030204" pitchFamily="34" charset="0"/>
              </a:rPr>
              <a:t>Fredrik og </a:t>
            </a:r>
            <a:r>
              <a:rPr lang="nb-NO" sz="1000" b="1" baseline="0" dirty="0">
                <a:latin typeface="Calibri Light" panose="020F0302020204030204" pitchFamily="34" charset="0"/>
              </a:rPr>
              <a:t>(KLIKK) </a:t>
            </a:r>
            <a:r>
              <a:rPr lang="nb-NO" sz="1000" b="0" baseline="0" dirty="0">
                <a:latin typeface="Calibri Light" panose="020F0302020204030204" pitchFamily="34" charset="0"/>
              </a:rPr>
              <a:t>Michelle om 15 år? </a:t>
            </a:r>
          </a:p>
          <a:p>
            <a:endParaRPr lang="nb-NO" sz="1000" b="0" baseline="0" dirty="0">
              <a:latin typeface="Calibri Light" panose="020F0302020204030204" pitchFamily="34" charset="0"/>
            </a:endParaRPr>
          </a:p>
          <a:p>
            <a:r>
              <a:rPr lang="nb-NO" sz="1000" b="0" baseline="0" dirty="0">
                <a:latin typeface="Calibri Light" panose="020F0302020204030204" pitchFamily="34" charset="0"/>
              </a:rPr>
              <a:t>Det er det ikke mange som vet svaret på, men det vi vet er at vi står overfor en rekke utfordringer i Norge og verden, som klima, helse og økte forskjeller. På den ene sida skal det byges nok hus, opereres nok pasienter og fraktes nok mennesker til og fra jobb, og på den andre sida skal utviklinga og innovasjon drives framover. Det vi med sikkerhet kan si, er at for å løse disse utfordringene trenger vi dyktige mennesker med kreative løsninger og gode ideer. Derfor kommer vi til å trenge både Vilde, Ramin, Fredrik og Michelle, og vi kommer til å trenge alle dere som sitter her! </a:t>
            </a:r>
          </a:p>
          <a:p>
            <a:endParaRPr lang="nb-NO" sz="1000" b="0" baseline="0" dirty="0">
              <a:latin typeface="Calibri Light" panose="020F0302020204030204" pitchFamily="34" charset="0"/>
            </a:endParaRPr>
          </a:p>
          <a:p>
            <a:r>
              <a:rPr lang="nb-NO" sz="1000" b="0" baseline="0" dirty="0">
                <a:latin typeface="Calibri Light" panose="020F0302020204030204" pitchFamily="34" charset="0"/>
              </a:rPr>
              <a:t>Og i dag har dere besøk av engasjerte studenter som er her for å hjelpe dere i gang med å finne ei utdanning som dere kan trives med, og som hjelper dere med å gjøre en forskjell i samfunnet. </a:t>
            </a:r>
          </a:p>
        </p:txBody>
      </p:sp>
      <p:sp>
        <p:nvSpPr>
          <p:cNvPr id="4" name="Plasshaldar for lysbiletnummer 3"/>
          <p:cNvSpPr>
            <a:spLocks noGrp="1"/>
          </p:cNvSpPr>
          <p:nvPr>
            <p:ph type="sldNum" sz="quarter" idx="10"/>
          </p:nvPr>
        </p:nvSpPr>
        <p:spPr/>
        <p:txBody>
          <a:bodyPr/>
          <a:lstStyle/>
          <a:p>
            <a:fld id="{4C9E37E1-B013-244F-8AB6-5BFF993B5A1A}" type="slidenum">
              <a:rPr lang="nb-NO" smtClean="0"/>
              <a:t>2</a:t>
            </a:fld>
            <a:endParaRPr lang="nb-NO"/>
          </a:p>
        </p:txBody>
      </p:sp>
    </p:spTree>
    <p:extLst>
      <p:ext uri="{BB962C8B-B14F-4D97-AF65-F5344CB8AC3E}">
        <p14:creationId xmlns:p14="http://schemas.microsoft.com/office/powerpoint/2010/main" val="12271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456514">
              <a:defRPr/>
            </a:pPr>
            <a:r>
              <a:rPr lang="nb-NO" sz="1000" b="1" dirty="0">
                <a:latin typeface="Calibri Light" panose="020F0302020204030204" pitchFamily="34" charset="0"/>
              </a:rPr>
              <a:t>Mål: </a:t>
            </a:r>
            <a:r>
              <a:rPr lang="nb-NO" sz="1000" dirty="0">
                <a:latin typeface="Calibri Light" panose="020F0302020204030204" pitchFamily="34" charset="0"/>
              </a:rPr>
              <a:t>Avslutning</a:t>
            </a:r>
          </a:p>
          <a:p>
            <a:pPr defTabSz="456514">
              <a:defRPr/>
            </a:pPr>
            <a:endParaRPr lang="nb-NO" sz="1000" b="1" dirty="0">
              <a:latin typeface="Calibri Light" panose="020F0302020204030204" pitchFamily="34" charset="0"/>
            </a:endParaRPr>
          </a:p>
          <a:p>
            <a:pPr defTabSz="456514">
              <a:defRPr/>
            </a:pPr>
            <a:r>
              <a:rPr lang="nb-NO" sz="1000" b="1" dirty="0">
                <a:latin typeface="Calibri Light" panose="020F0302020204030204" pitchFamily="34" charset="0"/>
              </a:rPr>
              <a:t>Manus:</a:t>
            </a:r>
          </a:p>
          <a:p>
            <a:pPr defTabSz="456514">
              <a:defRPr/>
            </a:pPr>
            <a:r>
              <a:rPr lang="nb-NO" sz="1000" dirty="0">
                <a:latin typeface="Calibri Light" panose="020F0302020204030204" pitchFamily="34" charset="0"/>
              </a:rPr>
              <a:t>Utnytt dagen i dag – snakk med oss, spør oss! Og snakk med rådgiveren deres i etterkant</a:t>
            </a:r>
          </a:p>
        </p:txBody>
      </p:sp>
      <p:sp>
        <p:nvSpPr>
          <p:cNvPr id="4" name="Plassholder for lysbildenummer 3"/>
          <p:cNvSpPr>
            <a:spLocks noGrp="1"/>
          </p:cNvSpPr>
          <p:nvPr>
            <p:ph type="sldNum" sz="quarter" idx="10"/>
          </p:nvPr>
        </p:nvSpPr>
        <p:spPr/>
        <p:txBody>
          <a:bodyPr/>
          <a:lstStyle/>
          <a:p>
            <a:fld id="{4C9E37E1-B013-244F-8AB6-5BFF993B5A1A}" type="slidenum">
              <a:rPr lang="nb-NO" smtClean="0"/>
              <a:t>20</a:t>
            </a:fld>
            <a:endParaRPr lang="nb-NO"/>
          </a:p>
        </p:txBody>
      </p:sp>
    </p:spTree>
    <p:extLst>
      <p:ext uri="{BB962C8B-B14F-4D97-AF65-F5344CB8AC3E}">
        <p14:creationId xmlns:p14="http://schemas.microsoft.com/office/powerpoint/2010/main" val="172170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b="0" baseline="0" dirty="0">
                <a:latin typeface="Calibri Light" panose="020F0302020204030204" pitchFamily="34" charset="0"/>
              </a:rPr>
              <a:t> Gi et innblikk i det jeg skal snakke om</a:t>
            </a:r>
            <a:endParaRPr lang="nb-NO" sz="1000" baseline="0" dirty="0">
              <a:latin typeface="Calibri Light" panose="020F0302020204030204" pitchFamily="34" charset="0"/>
            </a:endParaRPr>
          </a:p>
          <a:p>
            <a:endParaRPr lang="nb-NO" sz="1000" baseline="0" dirty="0">
              <a:latin typeface="Calibri Light" panose="020F0302020204030204" pitchFamily="34" charset="0"/>
            </a:endParaRPr>
          </a:p>
          <a:p>
            <a:r>
              <a:rPr lang="nb-NO" sz="1000" b="1" dirty="0">
                <a:latin typeface="Calibri Light" panose="020F0302020204030204" pitchFamily="34" charset="0"/>
              </a:rPr>
              <a:t>Manus:</a:t>
            </a:r>
          </a:p>
          <a:p>
            <a:r>
              <a:rPr lang="nb-NO" sz="1000" b="0" dirty="0">
                <a:latin typeface="Calibri Light" panose="020F0302020204030204" pitchFamily="34" charset="0"/>
              </a:rPr>
              <a:t>Her ser</a:t>
            </a:r>
            <a:r>
              <a:rPr lang="nb-NO" sz="1000" b="0" baseline="0" dirty="0">
                <a:latin typeface="Calibri Light" panose="020F0302020204030204" pitchFamily="34" charset="0"/>
              </a:rPr>
              <a:t> dere noe av det jeg skal snakke om i dag. Blant annet studielån, utveksling og søknad og opptak. Jeg skal også snakke om å velge utdanning og om å velge yrke, studiehverdagen og om studiestarten, men mye av det overlater jeg også til studentene som kommer etterpå. De kan nemlig fortelle masse om hvordan det er å være student på sitt studiested.</a:t>
            </a:r>
          </a:p>
        </p:txBody>
      </p:sp>
      <p:sp>
        <p:nvSpPr>
          <p:cNvPr id="4" name="Plasshaldar for lysbiletnummer 3"/>
          <p:cNvSpPr>
            <a:spLocks noGrp="1"/>
          </p:cNvSpPr>
          <p:nvPr>
            <p:ph type="sldNum" sz="quarter" idx="10"/>
          </p:nvPr>
        </p:nvSpPr>
        <p:spPr/>
        <p:txBody>
          <a:bodyPr/>
          <a:lstStyle/>
          <a:p>
            <a:fld id="{4C9E37E1-B013-244F-8AB6-5BFF993B5A1A}" type="slidenum">
              <a:rPr lang="nb-NO" smtClean="0"/>
              <a:t>3</a:t>
            </a:fld>
            <a:endParaRPr lang="nb-NO"/>
          </a:p>
        </p:txBody>
      </p:sp>
    </p:spTree>
    <p:extLst>
      <p:ext uri="{BB962C8B-B14F-4D97-AF65-F5344CB8AC3E}">
        <p14:creationId xmlns:p14="http://schemas.microsoft.com/office/powerpoint/2010/main" val="389163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200" b="1" dirty="0">
                <a:latin typeface="Calibri Light" panose="020F0302020204030204" pitchFamily="34" charset="0"/>
              </a:rPr>
              <a:t>Mål: </a:t>
            </a:r>
            <a:r>
              <a:rPr lang="nb-NO" sz="1200" dirty="0">
                <a:latin typeface="Calibri Light" panose="020F0302020204030204" pitchFamily="34" charset="0"/>
              </a:rPr>
              <a:t>Utdanning er gratis, og det er mange muligheter rundt om i hele landet</a:t>
            </a:r>
          </a:p>
          <a:p>
            <a:endParaRPr lang="nb-NO" sz="1200" dirty="0">
              <a:latin typeface="Calibri Light" panose="020F0302020204030204" pitchFamily="34" charset="0"/>
            </a:endParaRPr>
          </a:p>
          <a:p>
            <a:r>
              <a:rPr lang="nb-NO" sz="1200" b="1" dirty="0">
                <a:latin typeface="Calibri Light" panose="020F0302020204030204" pitchFamily="34" charset="0"/>
              </a:rPr>
              <a:t>Manus:</a:t>
            </a:r>
          </a:p>
          <a:p>
            <a:r>
              <a:rPr lang="nb-NO" sz="1200" b="0" dirty="0">
                <a:latin typeface="Calibri Light" panose="020F0302020204030204" pitchFamily="34" charset="0"/>
              </a:rPr>
              <a:t>Noe</a:t>
            </a:r>
            <a:r>
              <a:rPr lang="nb-NO" sz="1200" b="0" baseline="0" dirty="0">
                <a:latin typeface="Calibri Light" panose="020F0302020204030204" pitchFamily="34" charset="0"/>
              </a:rPr>
              <a:t> som kanskje gjør studievalget litt enklere, er at dere slipper å tenke så mye på økonomi. I Norge har vi en unik mulighet, fordi utdanning på offentlige studiesteder er </a:t>
            </a:r>
            <a:r>
              <a:rPr lang="nb-NO" sz="1200" b="1" baseline="0" dirty="0">
                <a:latin typeface="Calibri Light" panose="020F0302020204030204" pitchFamily="34" charset="0"/>
              </a:rPr>
              <a:t>(KLIKK) </a:t>
            </a:r>
            <a:r>
              <a:rPr lang="nb-NO" sz="1200" b="0" baseline="0" dirty="0">
                <a:latin typeface="Calibri Light" panose="020F0302020204030204" pitchFamily="34" charset="0"/>
              </a:rPr>
              <a:t>gratis! Norge har ti offentlige universitet og enda</a:t>
            </a:r>
            <a:r>
              <a:rPr lang="nb-NO" sz="1200" dirty="0">
                <a:latin typeface="Calibri Light" panose="020F0302020204030204" pitchFamily="34" charset="0"/>
              </a:rPr>
              <a:t> flere høyskoler som</a:t>
            </a:r>
            <a:r>
              <a:rPr lang="nb-NO" sz="1200" baseline="0" dirty="0">
                <a:latin typeface="Calibri Light" panose="020F0302020204030204" pitchFamily="34" charset="0"/>
              </a:rPr>
              <a:t> ikke har skolepenger</a:t>
            </a:r>
            <a:r>
              <a:rPr lang="nb-NO" sz="1200" dirty="0">
                <a:latin typeface="Calibri Light" panose="020F0302020204030204" pitchFamily="34" charset="0"/>
              </a:rPr>
              <a:t>. </a:t>
            </a:r>
            <a:r>
              <a:rPr lang="nb-NO" sz="1200" b="1" baseline="0" dirty="0">
                <a:latin typeface="Calibri Light" panose="020F0302020204030204" pitchFamily="34" charset="0"/>
              </a:rPr>
              <a:t>(KLIKK) </a:t>
            </a:r>
            <a:r>
              <a:rPr lang="nb-NO" sz="1200" dirty="0">
                <a:latin typeface="Calibri Light" panose="020F0302020204030204" pitchFamily="34" charset="0"/>
              </a:rPr>
              <a:t>De røde prikkene er landets universitet. </a:t>
            </a:r>
            <a:r>
              <a:rPr lang="nb-NO" sz="1200" b="1" baseline="0" dirty="0">
                <a:latin typeface="Calibri Light" panose="020F0302020204030204" pitchFamily="34" charset="0"/>
              </a:rPr>
              <a:t>(KLIKK) </a:t>
            </a:r>
            <a:r>
              <a:rPr lang="nb-NO" sz="1200" dirty="0">
                <a:latin typeface="Calibri Light" panose="020F0302020204030204" pitchFamily="34" charset="0"/>
              </a:rPr>
              <a:t>Flere universitet og høyskoler har flere studiesteder. </a:t>
            </a:r>
            <a:r>
              <a:rPr lang="nn-NO" sz="1200" dirty="0">
                <a:latin typeface="Calibri Light" panose="020F0302020204030204" pitchFamily="34" charset="0"/>
              </a:rPr>
              <a:t>NTNU har for eksempel campus i både Trondheim, Gjøvik og Ålesund. </a:t>
            </a:r>
            <a:r>
              <a:rPr lang="nb-NO" sz="1200" b="1" baseline="0" dirty="0">
                <a:latin typeface="Calibri Light" panose="020F0302020204030204" pitchFamily="34" charset="0"/>
              </a:rPr>
              <a:t>(KLIKK) </a:t>
            </a:r>
            <a:r>
              <a:rPr lang="nb-NO" sz="1200" dirty="0">
                <a:latin typeface="Calibri Light" panose="020F0302020204030204" pitchFamily="34" charset="0"/>
              </a:rPr>
              <a:t>De svarte prikkene er høyskoler, </a:t>
            </a:r>
            <a:r>
              <a:rPr lang="nb-NO" sz="1200" b="1" baseline="0" dirty="0">
                <a:latin typeface="Calibri Light" panose="020F0302020204030204" pitchFamily="34" charset="0"/>
              </a:rPr>
              <a:t>(KLIKK) </a:t>
            </a:r>
            <a:r>
              <a:rPr lang="nb-NO" sz="1200" dirty="0">
                <a:latin typeface="Calibri Light" panose="020F0302020204030204" pitchFamily="34" charset="0"/>
              </a:rPr>
              <a:t>og da kan dere se at det er studiesteder rundt om i hele landet, fra Kristiansand i sør til</a:t>
            </a:r>
            <a:r>
              <a:rPr lang="nb-NO" sz="1200" baseline="0" dirty="0">
                <a:latin typeface="Calibri Light" panose="020F0302020204030204" pitchFamily="34" charset="0"/>
              </a:rPr>
              <a:t> Finnmark i nord.</a:t>
            </a:r>
            <a:endParaRPr lang="nb-NO" sz="1200" dirty="0">
              <a:latin typeface="Calibri Light" panose="020F0302020204030204" pitchFamily="34" charset="0"/>
            </a:endParaRPr>
          </a:p>
          <a:p>
            <a:endParaRPr lang="nn-NO" dirty="0"/>
          </a:p>
        </p:txBody>
      </p:sp>
      <p:sp>
        <p:nvSpPr>
          <p:cNvPr id="4" name="Plasshaldar for lysbiletnummer 3"/>
          <p:cNvSpPr>
            <a:spLocks noGrp="1"/>
          </p:cNvSpPr>
          <p:nvPr>
            <p:ph type="sldNum" sz="quarter" idx="10"/>
          </p:nvPr>
        </p:nvSpPr>
        <p:spPr/>
        <p:txBody>
          <a:bodyPr/>
          <a:lstStyle/>
          <a:p>
            <a:fld id="{4C9E37E1-B013-244F-8AB6-5BFF993B5A1A}" type="slidenum">
              <a:rPr lang="nb-NO" smtClean="0"/>
              <a:t>4</a:t>
            </a:fld>
            <a:endParaRPr lang="nb-NO"/>
          </a:p>
        </p:txBody>
      </p:sp>
    </p:spTree>
    <p:extLst>
      <p:ext uri="{BB962C8B-B14F-4D97-AF65-F5344CB8AC3E}">
        <p14:creationId xmlns:p14="http://schemas.microsoft.com/office/powerpoint/2010/main" val="260535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dirty="0">
                <a:latin typeface="Calibri Light" panose="020F0302020204030204" pitchFamily="34" charset="0"/>
              </a:rPr>
              <a:t> Det er ikke bare på universitet og høyskoler</a:t>
            </a:r>
            <a:r>
              <a:rPr lang="nb-NO" sz="1000" baseline="0" dirty="0">
                <a:latin typeface="Calibri Light" panose="020F0302020204030204" pitchFamily="34" charset="0"/>
              </a:rPr>
              <a:t> du kan ta utdanning</a:t>
            </a:r>
          </a:p>
          <a:p>
            <a:endParaRPr lang="nb-NO" sz="1000" b="1" baseline="0" dirty="0">
              <a:latin typeface="Calibri Light" panose="020F0302020204030204" pitchFamily="34" charset="0"/>
            </a:endParaRPr>
          </a:p>
          <a:p>
            <a:r>
              <a:rPr lang="nb-NO" sz="1000" b="1" baseline="0" dirty="0">
                <a:latin typeface="Calibri Light" panose="020F0302020204030204" pitchFamily="34" charset="0"/>
              </a:rPr>
              <a:t>Manus:</a:t>
            </a:r>
            <a:endParaRPr lang="nb-NO" sz="1000" b="1" dirty="0">
              <a:latin typeface="Calibri Light" panose="020F0302020204030204" pitchFamily="34" charset="0"/>
            </a:endParaRPr>
          </a:p>
          <a:p>
            <a:r>
              <a:rPr lang="nb-NO" sz="1000" dirty="0">
                <a:latin typeface="Calibri Light" panose="020F0302020204030204" pitchFamily="34" charset="0"/>
              </a:rPr>
              <a:t>Når du er ferdig på videregående</a:t>
            </a:r>
            <a:r>
              <a:rPr lang="nb-NO" sz="1000" baseline="0" dirty="0">
                <a:latin typeface="Calibri Light" panose="020F0302020204030204" pitchFamily="34" charset="0"/>
              </a:rPr>
              <a:t> har dere mange valg. Hvis du har lyst til å ta ei utdanning, er det ulike typer læresteder i Norge som gjør deg rusta til arbeidslivet. </a:t>
            </a:r>
            <a:r>
              <a:rPr lang="nb-NO" sz="1000" b="1" baseline="0" dirty="0">
                <a:latin typeface="Calibri Light" panose="020F0302020204030204" pitchFamily="34" charset="0"/>
              </a:rPr>
              <a:t>(KLIKK)</a:t>
            </a:r>
            <a:r>
              <a:rPr lang="nb-NO" sz="1000" b="0" baseline="0" dirty="0">
                <a:latin typeface="Calibri Light" panose="020F0302020204030204" pitchFamily="34" charset="0"/>
              </a:rPr>
              <a:t> Dersom du har fått generell studiekompetanse på videregående, er du kvalifisert for å ta høyere utdanning. Da studerer man og oppnår en grad, for eksempel bachelorgrad eller mastergrad. Begge disse gradene kan man få både på høyskoler og universitet.</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(KLIKK)</a:t>
            </a:r>
            <a:r>
              <a:rPr lang="nb-NO" sz="1000" b="0" baseline="0" dirty="0">
                <a:latin typeface="Calibri Light" panose="020F0302020204030204" pitchFamily="34" charset="0"/>
              </a:rPr>
              <a:t> Forsvaret tilbyr også utdanning – både fagbrev og bachelorutdanning. Med ei slik utdanning kan du jobbe i ulike stillinger i Forsvaret, og du kan også søke på og få sivile stillinger i andre deler av samfunnet.</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(KLIKK)</a:t>
            </a:r>
            <a:r>
              <a:rPr lang="nb-NO" sz="1000" b="0" baseline="0" dirty="0">
                <a:latin typeface="Calibri Light" panose="020F0302020204030204" pitchFamily="34" charset="0"/>
              </a:rPr>
              <a:t> Til forskjell fra høyere utdanning, så har vi fagskolene. Det er ei høyere yrkesfaglig utdanning og ligger på nivå over videregående opplæring. Utdanninga gir kompetanse som kan tas i bruk direkte i arbeidslivet. Du kan for eksempel utdanne deg innen datateknikk, bygg og anlegg og helse og omsorg. For å komme inn på fagskole må du ha fullført videregående opplæring med yrkesfaglig kompetanse, generell studiekompetanse eller realkompetanse.</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(KLIKK)</a:t>
            </a:r>
            <a:r>
              <a:rPr lang="nb-NO" sz="1000" b="0" baseline="0" dirty="0">
                <a:latin typeface="Calibri Light" panose="020F0302020204030204" pitchFamily="34" charset="0"/>
              </a:rPr>
              <a:t> Vi har også tatt med folkehøyskole her, selv om det ikke regnes som høyere utdanning. Det gir heller ikke studiepoeng, grad eller yrkeskompetanse. Samtidig synes mange det er et veldig nyttig, lærerikt og sosialt år før man begynner å studere. Folkehøyskole kan også gi deg opptil to </a:t>
            </a:r>
            <a:r>
              <a:rPr lang="nb-NO" sz="1000" b="0" baseline="0" dirty="0" err="1">
                <a:latin typeface="Calibri Light" panose="020F0302020204030204" pitchFamily="34" charset="0"/>
              </a:rPr>
              <a:t>tilleggspoeng</a:t>
            </a:r>
            <a:r>
              <a:rPr lang="nb-NO" sz="1000" b="0" baseline="0" dirty="0">
                <a:latin typeface="Calibri Light" panose="020F0302020204030204" pitchFamily="34" charset="0"/>
              </a:rPr>
              <a:t>.</a:t>
            </a:r>
            <a:endParaRPr lang="nn-NO" sz="1000" dirty="0">
              <a:latin typeface="Calibri Light" panose="020F0302020204030204" pitchFamily="34" charset="0"/>
            </a:endParaRPr>
          </a:p>
        </p:txBody>
      </p:sp>
      <p:sp>
        <p:nvSpPr>
          <p:cNvPr id="4" name="Plasshaldar for lysbiletnummer 3"/>
          <p:cNvSpPr>
            <a:spLocks noGrp="1"/>
          </p:cNvSpPr>
          <p:nvPr>
            <p:ph type="sldNum" sz="quarter" idx="10"/>
          </p:nvPr>
        </p:nvSpPr>
        <p:spPr/>
        <p:txBody>
          <a:bodyPr/>
          <a:lstStyle/>
          <a:p>
            <a:fld id="{4C9E37E1-B013-244F-8AB6-5BFF993B5A1A}" type="slidenum">
              <a:rPr lang="nb-NO" smtClean="0"/>
              <a:t>5</a:t>
            </a:fld>
            <a:endParaRPr lang="nb-NO"/>
          </a:p>
        </p:txBody>
      </p:sp>
    </p:spTree>
    <p:extLst>
      <p:ext uri="{BB962C8B-B14F-4D97-AF65-F5344CB8AC3E}">
        <p14:creationId xmlns:p14="http://schemas.microsoft.com/office/powerpoint/2010/main" val="180112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b="1" baseline="0" dirty="0">
                <a:latin typeface="Calibri Light" panose="020F0302020204030204" pitchFamily="34" charset="0"/>
              </a:rPr>
              <a:t> </a:t>
            </a:r>
            <a:r>
              <a:rPr lang="nb-NO" sz="1000" b="0" dirty="0">
                <a:latin typeface="Calibri Light" panose="020F0302020204030204" pitchFamily="34" charset="0"/>
              </a:rPr>
              <a:t>Du kan studere</a:t>
            </a:r>
            <a:r>
              <a:rPr lang="nb-NO" sz="1000" b="0" baseline="0" dirty="0">
                <a:latin typeface="Calibri Light" panose="020F0302020204030204" pitchFamily="34" charset="0"/>
              </a:rPr>
              <a:t> i utlandet – også om du studerer ved en norsk institusjon. Henvise til gode kilder.</a:t>
            </a:r>
            <a:endParaRPr lang="nb-NO" sz="1000" b="0" dirty="0">
              <a:latin typeface="Calibri Light" panose="020F0302020204030204" pitchFamily="34" charset="0"/>
            </a:endParaRPr>
          </a:p>
          <a:p>
            <a:endParaRPr lang="nb-NO" sz="1000" b="1" dirty="0">
              <a:latin typeface="Calibri Light" panose="020F0302020204030204" pitchFamily="34" charset="0"/>
            </a:endParaRPr>
          </a:p>
          <a:p>
            <a:r>
              <a:rPr lang="nb-NO" sz="1000" b="1" dirty="0">
                <a:latin typeface="Calibri Light" panose="020F0302020204030204" pitchFamily="34" charset="0"/>
              </a:rPr>
              <a:t>Manus:</a:t>
            </a:r>
          </a:p>
          <a:p>
            <a:r>
              <a:rPr lang="nb-NO" sz="1000" b="0" dirty="0">
                <a:latin typeface="Calibri Light" panose="020F0302020204030204" pitchFamily="34" charset="0"/>
              </a:rPr>
              <a:t>I tillegg til alle studiemulighetene</a:t>
            </a:r>
            <a:r>
              <a:rPr lang="nb-NO" sz="1000" b="0" baseline="0" dirty="0">
                <a:latin typeface="Calibri Light" panose="020F0302020204030204" pitchFamily="34" charset="0"/>
              </a:rPr>
              <a:t> i Norge, er det også mulig å ta utdanning i utlandet. Det er også mange som kombinerer utdanning i Norge med utdanning et annet sted i verden. Dersom du ønsker å studere i utlandet, er det to måter du kan gjøre det på. </a:t>
            </a:r>
          </a:p>
          <a:p>
            <a:endParaRPr lang="nb-NO" sz="1000" b="0" baseline="0" dirty="0">
              <a:latin typeface="Calibri Light" panose="020F0302020204030204" pitchFamily="34" charset="0"/>
            </a:endParaRPr>
          </a:p>
          <a:p>
            <a:pPr defTabSz="456514">
              <a:defRPr/>
            </a:pPr>
            <a:r>
              <a:rPr lang="nb-NO" sz="1000" b="1" baseline="0" dirty="0">
                <a:latin typeface="Calibri Light" panose="020F0302020204030204" pitchFamily="34" charset="0"/>
              </a:rPr>
              <a:t>(KLIKK) </a:t>
            </a:r>
            <a:r>
              <a:rPr lang="nb-NO" sz="1000" dirty="0">
                <a:latin typeface="Calibri Light" panose="020F0302020204030204" pitchFamily="34" charset="0"/>
              </a:rPr>
              <a:t>Den første muligheten er utveksling. Hvor mange her er det som har vært på utveksling i løpet av åra på videregående? Det fungerer litt på samme måte. Man starter på et studium i Norge, også reiser man ut et halvt eller helt år til et studiested i utlandet og tar fag</a:t>
            </a:r>
            <a:r>
              <a:rPr lang="nb-NO" sz="1000" baseline="0" dirty="0">
                <a:latin typeface="Calibri Light" panose="020F0302020204030204" pitchFamily="34" charset="0"/>
              </a:rPr>
              <a:t> som kan brukes i graden din i Norge</a:t>
            </a:r>
            <a:r>
              <a:rPr lang="nb-NO" sz="1000" dirty="0">
                <a:latin typeface="Calibri Light" panose="020F0302020204030204" pitchFamily="34" charset="0"/>
              </a:rPr>
              <a:t>. Men som student bor du ikke hos en vertsfamilie. Du bor på hybel, eller i kollektiv med andre studenter – akkurat som når du er student i Norge. Du blir en del av et studentmiljø i et annet land og i en annen kultur. Du lærer språk, får venner fra hele verden og opplevelser du kan fortelle om når du kommer hjem, både til familie, venner og i jobbintervju.</a:t>
            </a:r>
          </a:p>
          <a:p>
            <a:endParaRPr lang="nb-NO" sz="1000" i="1" dirty="0">
              <a:latin typeface="Calibri Light" panose="020F0302020204030204" pitchFamily="34" charset="0"/>
            </a:endParaRPr>
          </a:p>
          <a:p>
            <a:r>
              <a:rPr lang="nb-NO" sz="1000" u="sng" dirty="0">
                <a:latin typeface="Calibri Light" panose="020F0302020204030204" pitchFamily="34" charset="0"/>
              </a:rPr>
              <a:t>Alle</a:t>
            </a:r>
            <a:r>
              <a:rPr lang="nb-NO" sz="1000" dirty="0">
                <a:latin typeface="Calibri Light" panose="020F0302020204030204" pitchFamily="34" charset="0"/>
              </a:rPr>
              <a:t> bachelor og masterprogrammer i Norge skal ha tilbud om utveksling i minst ett semester eller halvår! Du tar</a:t>
            </a:r>
            <a:r>
              <a:rPr lang="nb-NO" sz="1000" baseline="0" dirty="0">
                <a:latin typeface="Calibri Light" panose="020F0302020204030204" pitchFamily="34" charset="0"/>
              </a:rPr>
              <a:t> graden på like lang tid som hvis du ikke hadde utveksla</a:t>
            </a:r>
            <a:r>
              <a:rPr lang="nb-NO" sz="1000" dirty="0">
                <a:latin typeface="Calibri Light" panose="020F0302020204030204" pitchFamily="34" charset="0"/>
              </a:rPr>
              <a:t>, og det</a:t>
            </a:r>
            <a:r>
              <a:rPr lang="nb-NO" sz="1000" baseline="0" dirty="0">
                <a:latin typeface="Calibri Light" panose="020F0302020204030204" pitchFamily="34" charset="0"/>
              </a:rPr>
              <a:t> </a:t>
            </a:r>
            <a:r>
              <a:rPr lang="nb-NO" sz="1000" dirty="0">
                <a:latin typeface="Calibri Light" panose="020F0302020204030204" pitchFamily="34" charset="0"/>
              </a:rPr>
              <a:t>behøver ikke bli dyrere enn et semester hjemme i Norge. Dere har kanskje hørt om kjente universitet som Berkeley, eller vil du kanskje til Australia eller Hawaii? Universitet og høyskoler i Norge kan gi deg mulighet til å studere på disse stedene. Alle</a:t>
            </a:r>
            <a:r>
              <a:rPr lang="nb-NO" sz="1000" baseline="0" dirty="0">
                <a:latin typeface="Calibri Light" panose="020F0302020204030204" pitchFamily="34" charset="0"/>
              </a:rPr>
              <a:t> studiesteder jobber for at det skal være enkelt for deg å dra på utveksling</a:t>
            </a:r>
            <a:r>
              <a:rPr lang="nb-NO" sz="1000" dirty="0">
                <a:latin typeface="Calibri Light" panose="020F0302020204030204" pitchFamily="34" charset="0"/>
              </a:rPr>
              <a:t>, så det er rett og slett en fantastisk mulighet!</a:t>
            </a:r>
          </a:p>
          <a:p>
            <a:endParaRPr lang="nb-NO" sz="1000" i="1" dirty="0">
              <a:latin typeface="Calibri Light" panose="020F0302020204030204" pitchFamily="34" charset="0"/>
            </a:endParaRPr>
          </a:p>
          <a:p>
            <a:r>
              <a:rPr lang="nb-NO" sz="1000" b="1" i="0" dirty="0">
                <a:latin typeface="Calibri Light" panose="020F0302020204030204" pitchFamily="34" charset="0"/>
              </a:rPr>
              <a:t>(KLIKK)</a:t>
            </a:r>
            <a:r>
              <a:rPr lang="nb-NO" sz="1000" b="1" dirty="0">
                <a:latin typeface="Calibri Light" panose="020F0302020204030204" pitchFamily="34" charset="0"/>
              </a:rPr>
              <a:t> </a:t>
            </a:r>
            <a:r>
              <a:rPr lang="nb-NO" sz="1000" dirty="0">
                <a:latin typeface="Calibri Light" panose="020F0302020204030204" pitchFamily="34" charset="0"/>
              </a:rPr>
              <a:t>Hvis du vil ta hele graden i utlandet, går det også an, men da gjør</a:t>
            </a:r>
            <a:r>
              <a:rPr lang="nb-NO" sz="1000" baseline="0" dirty="0">
                <a:latin typeface="Calibri Light" panose="020F0302020204030204" pitchFamily="34" charset="0"/>
              </a:rPr>
              <a:t> du det ikke gjennom </a:t>
            </a:r>
            <a:r>
              <a:rPr lang="nb-NO" sz="1000" dirty="0">
                <a:latin typeface="Calibri Light" panose="020F0302020204030204" pitchFamily="34" charset="0"/>
              </a:rPr>
              <a:t>et norsk universitet eller høyskole. </a:t>
            </a:r>
            <a:r>
              <a:rPr lang="nb-NO" sz="1000" i="1" dirty="0">
                <a:latin typeface="Calibri Light" panose="020F0302020204030204" pitchFamily="34" charset="0"/>
              </a:rPr>
              <a:t>(KLIKK) H</a:t>
            </a:r>
            <a:r>
              <a:rPr lang="nb-NO" sz="1000" dirty="0">
                <a:latin typeface="Calibri Light" panose="020F0302020204030204" pitchFamily="34" charset="0"/>
              </a:rPr>
              <a:t>vis dere vil se nærmere på dette, anbefaler vi</a:t>
            </a:r>
            <a:r>
              <a:rPr lang="nb-NO" sz="1000" baseline="0" dirty="0">
                <a:latin typeface="Calibri Light" panose="020F0302020204030204" pitchFamily="34" charset="0"/>
              </a:rPr>
              <a:t> </a:t>
            </a:r>
            <a:r>
              <a:rPr lang="nb-NO" sz="1000" dirty="0">
                <a:latin typeface="Calibri Light" panose="020F0302020204030204" pitchFamily="34" charset="0"/>
              </a:rPr>
              <a:t>å gå inn på utdanningiverden.no. Dette ei offisiell, norsk nettside. Dere kan også få mye hjelp på ansa.no. ANSA er interesseorganisasjonen for norske studenter i utlandet.</a:t>
            </a:r>
          </a:p>
        </p:txBody>
      </p:sp>
      <p:sp>
        <p:nvSpPr>
          <p:cNvPr id="4" name="Plasshaldar for lysbiletnummer 3"/>
          <p:cNvSpPr>
            <a:spLocks noGrp="1"/>
          </p:cNvSpPr>
          <p:nvPr>
            <p:ph type="sldNum" sz="quarter" idx="10"/>
          </p:nvPr>
        </p:nvSpPr>
        <p:spPr/>
        <p:txBody>
          <a:bodyPr/>
          <a:lstStyle/>
          <a:p>
            <a:fld id="{4C9E37E1-B013-244F-8AB6-5BFF993B5A1A}" type="slidenum">
              <a:rPr lang="nb-NO" smtClean="0"/>
              <a:t>6</a:t>
            </a:fld>
            <a:endParaRPr lang="nb-NO"/>
          </a:p>
        </p:txBody>
      </p:sp>
    </p:spTree>
    <p:extLst>
      <p:ext uri="{BB962C8B-B14F-4D97-AF65-F5344CB8AC3E}">
        <p14:creationId xmlns:p14="http://schemas.microsoft.com/office/powerpoint/2010/main" val="161196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b="1" baseline="0" dirty="0">
                <a:latin typeface="Calibri Light" panose="020F0302020204030204" pitchFamily="34" charset="0"/>
              </a:rPr>
              <a:t> </a:t>
            </a:r>
            <a:r>
              <a:rPr lang="nb-NO" sz="1000" b="0" baseline="0" dirty="0">
                <a:latin typeface="Calibri Light" panose="020F0302020204030204" pitchFamily="34" charset="0"/>
              </a:rPr>
              <a:t>Forklare forskjellen på profesjons- og fagutdanninger.</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Manus:</a:t>
            </a:r>
            <a:endParaRPr lang="nb-NO" sz="1000" b="0" dirty="0">
              <a:latin typeface="Calibri Light" panose="020F0302020204030204" pitchFamily="34" charset="0"/>
            </a:endParaRPr>
          </a:p>
          <a:p>
            <a:r>
              <a:rPr lang="nb-NO" sz="1000" b="0" dirty="0">
                <a:latin typeface="Calibri Light" panose="020F0302020204030204" pitchFamily="34" charset="0"/>
              </a:rPr>
              <a:t>Men</a:t>
            </a:r>
            <a:r>
              <a:rPr lang="nb-NO" sz="1000" b="0" baseline="0" dirty="0">
                <a:latin typeface="Calibri Light" panose="020F0302020204030204" pitchFamily="34" charset="0"/>
              </a:rPr>
              <a:t> nå skal vi tilbake til Norge, og hit til &lt;skolenavn&gt;. </a:t>
            </a:r>
            <a:r>
              <a:rPr lang="nb-NO" sz="1000" b="0" dirty="0">
                <a:latin typeface="Calibri Light" panose="020F0302020204030204" pitchFamily="34" charset="0"/>
              </a:rPr>
              <a:t>Naturlig nok er det</a:t>
            </a:r>
            <a:r>
              <a:rPr lang="nb-NO" sz="1000" b="0" baseline="0" dirty="0">
                <a:latin typeface="Calibri Light" panose="020F0302020204030204" pitchFamily="34" charset="0"/>
              </a:rPr>
              <a:t> mange som er opptatt av jobbmuligheter etter utdanninga. I Norge er det slik at noen utdanningsmuligheter har fokus mot ett bestemt yrke. Eksempler på dette er sykepleier, tannlege og lærer, og de kaller vi profesjonsyrker. Dersom du ønsker å jobbe innenfor disse yrkene, er studievalget enkelt. </a:t>
            </a:r>
            <a:r>
              <a:rPr lang="nb-NO" sz="1000" b="1" baseline="0" dirty="0">
                <a:latin typeface="Calibri Light" panose="020F0302020204030204" pitchFamily="34" charset="0"/>
              </a:rPr>
              <a:t>(KLIKK) </a:t>
            </a:r>
            <a:r>
              <a:rPr lang="nb-NO" sz="1000" b="0" baseline="0" dirty="0">
                <a:latin typeface="Calibri Light" panose="020F0302020204030204" pitchFamily="34" charset="0"/>
              </a:rPr>
              <a:t>Da søker du på profesjonsutdanninger som sykepleierutdanninga, tannlegeutdanninga eller lærerutdanninga. Det du da må velge er studiested og/eller retning.</a:t>
            </a:r>
          </a:p>
          <a:p>
            <a:endParaRPr lang="nb-NO" sz="1000" b="0" baseline="0" dirty="0">
              <a:latin typeface="Calibri Light" panose="020F0302020204030204" pitchFamily="34" charset="0"/>
            </a:endParaRPr>
          </a:p>
          <a:p>
            <a:r>
              <a:rPr lang="nb-NO" sz="1000" b="1" dirty="0">
                <a:latin typeface="Calibri Light" panose="020F0302020204030204" pitchFamily="34" charset="0"/>
              </a:rPr>
              <a:t>(KLIKK)</a:t>
            </a:r>
            <a:r>
              <a:rPr lang="nb-NO" sz="1000" b="0" baseline="0" dirty="0">
                <a:latin typeface="Calibri Light" panose="020F0302020204030204" pitchFamily="34" charset="0"/>
              </a:rPr>
              <a:t> Det er imidlertid ikke alle som veit hva de ønsker å jobbe </a:t>
            </a:r>
            <a:r>
              <a:rPr lang="nb-NO" sz="1000" b="0" i="1" baseline="0" dirty="0">
                <a:latin typeface="Calibri Light" panose="020F0302020204030204" pitchFamily="34" charset="0"/>
              </a:rPr>
              <a:t>som</a:t>
            </a:r>
            <a:r>
              <a:rPr lang="nb-NO" sz="1000" b="0" i="0" baseline="0" dirty="0">
                <a:latin typeface="Calibri Light" panose="020F0302020204030204" pitchFamily="34" charset="0"/>
              </a:rPr>
              <a:t>, men som kanskje har tanker om hva de vil jobbe </a:t>
            </a:r>
            <a:r>
              <a:rPr lang="nb-NO" sz="1000" b="0" i="1" baseline="0" dirty="0">
                <a:latin typeface="Calibri Light" panose="020F0302020204030204" pitchFamily="34" charset="0"/>
              </a:rPr>
              <a:t>med</a:t>
            </a:r>
            <a:r>
              <a:rPr lang="nb-NO" sz="1000" b="0" i="0" baseline="0" dirty="0">
                <a:latin typeface="Calibri Light" panose="020F0302020204030204" pitchFamily="34" charset="0"/>
              </a:rPr>
              <a:t>. Mitt tips til dere er da å se for seg hvilke fagområder du synes er mest interessante og som du ønsker å jobbe med, for eksempel klima, finans eller byutvikling. Så finner du ei utdanning som tar for seg akkurat dette fagområdet. Når dere studerer et fagområde, for eksempel matematikk, </a:t>
            </a:r>
            <a:r>
              <a:rPr lang="nb-NO" sz="1000" b="1" i="0" baseline="0" dirty="0">
                <a:latin typeface="Calibri Light" panose="020F0302020204030204" pitchFamily="34" charset="0"/>
              </a:rPr>
              <a:t>(KLIKK)</a:t>
            </a:r>
            <a:r>
              <a:rPr lang="nb-NO" sz="1000" b="0" i="0" baseline="0" dirty="0">
                <a:latin typeface="Calibri Light" panose="020F0302020204030204" pitchFamily="34" charset="0"/>
              </a:rPr>
              <a:t> kan dere bruke utdanninga deres i mange forskjellige jobber. </a:t>
            </a:r>
            <a:r>
              <a:rPr lang="nb-NO" sz="1000" kern="1200" dirty="0">
                <a:solidFill>
                  <a:schemeClr val="tx1"/>
                </a:solidFill>
                <a:effectLst/>
                <a:latin typeface="Calibri Light" panose="020F0302020204030204" pitchFamily="34" charset="0"/>
                <a:ea typeface="+mn-ea"/>
                <a:cs typeface="+mn-cs"/>
              </a:rPr>
              <a:t>Den låser deg ikke til ett yrke. Dette er en stor fordel fordi det tilpasser deg til et arbeidsmarked som forandrer seg hele tida, og det gir deg muligheten til å bytte jobb flere ganger i løpet av yrkeslivet. Det er ingen grunn til å bekymre seg for om dere får jobb. Senk skuldrene. Undersøkelser viser at personer som har tatt</a:t>
            </a:r>
            <a:r>
              <a:rPr lang="nb-NO" sz="1000" kern="1200" baseline="0" dirty="0">
                <a:solidFill>
                  <a:schemeClr val="tx1"/>
                </a:solidFill>
                <a:effectLst/>
                <a:latin typeface="Calibri Light" panose="020F0302020204030204" pitchFamily="34" charset="0"/>
                <a:ea typeface="+mn-ea"/>
                <a:cs typeface="+mn-cs"/>
              </a:rPr>
              <a:t> høyere utdanning</a:t>
            </a:r>
            <a:r>
              <a:rPr lang="nb-NO" sz="1000" kern="1200" dirty="0">
                <a:solidFill>
                  <a:schemeClr val="tx1"/>
                </a:solidFill>
                <a:effectLst/>
                <a:latin typeface="Calibri Light" panose="020F0302020204030204" pitchFamily="34" charset="0"/>
                <a:ea typeface="+mn-ea"/>
                <a:cs typeface="+mn-cs"/>
              </a:rPr>
              <a:t> er ei av de yrkesgruppene som står sterkest i perioder med høy arbeidsledighet.</a:t>
            </a:r>
          </a:p>
        </p:txBody>
      </p:sp>
      <p:sp>
        <p:nvSpPr>
          <p:cNvPr id="4" name="Plasshaldar for lysbiletnummer 3"/>
          <p:cNvSpPr>
            <a:spLocks noGrp="1"/>
          </p:cNvSpPr>
          <p:nvPr>
            <p:ph type="sldNum" sz="quarter" idx="10"/>
          </p:nvPr>
        </p:nvSpPr>
        <p:spPr/>
        <p:txBody>
          <a:bodyPr/>
          <a:lstStyle/>
          <a:p>
            <a:fld id="{4C9E37E1-B013-244F-8AB6-5BFF993B5A1A}" type="slidenum">
              <a:rPr lang="nb-NO" smtClean="0"/>
              <a:t>7</a:t>
            </a:fld>
            <a:endParaRPr lang="nb-NO"/>
          </a:p>
        </p:txBody>
      </p:sp>
    </p:spTree>
    <p:extLst>
      <p:ext uri="{BB962C8B-B14F-4D97-AF65-F5344CB8AC3E}">
        <p14:creationId xmlns:p14="http://schemas.microsoft.com/office/powerpoint/2010/main" val="20137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b="1" baseline="0" dirty="0">
                <a:latin typeface="Calibri Light" panose="020F0302020204030204" pitchFamily="34" charset="0"/>
              </a:rPr>
              <a:t> </a:t>
            </a:r>
            <a:r>
              <a:rPr lang="nb-NO" sz="1000" b="0" baseline="0" dirty="0">
                <a:latin typeface="Calibri Light" panose="020F0302020204030204" pitchFamily="34" charset="0"/>
              </a:rPr>
              <a:t>Tone ned frykten for ikke å vite hva man skal bli</a:t>
            </a:r>
          </a:p>
          <a:p>
            <a:endParaRPr lang="nb-NO" sz="1000" b="0" baseline="0" dirty="0">
              <a:latin typeface="Calibri Light" panose="020F0302020204030204" pitchFamily="34" charset="0"/>
            </a:endParaRPr>
          </a:p>
          <a:p>
            <a:r>
              <a:rPr lang="nb-NO" sz="1000" b="1" baseline="0" dirty="0">
                <a:latin typeface="Calibri Light" panose="020F0302020204030204" pitchFamily="34" charset="0"/>
              </a:rPr>
              <a:t>Manus:</a:t>
            </a:r>
            <a:endParaRPr lang="nb-NO" sz="1000" b="0" dirty="0">
              <a:latin typeface="Calibri Light" panose="020F0302020204030204" pitchFamily="34" charset="0"/>
            </a:endParaRPr>
          </a:p>
          <a:p>
            <a:r>
              <a:rPr lang="nb-NO" sz="1000" kern="1200" dirty="0">
                <a:solidFill>
                  <a:schemeClr val="tx1"/>
                </a:solidFill>
                <a:effectLst/>
                <a:latin typeface="Calibri Light" panose="020F0302020204030204" pitchFamily="34" charset="0"/>
                <a:ea typeface="+mn-ea"/>
                <a:cs typeface="+mn-cs"/>
              </a:rPr>
              <a:t>Vet du fortsatt ikke hva som er din drømmejobb? Det er helt greit å ikke vite hva dere skal bli. Veien til drømmejobben tar gjerne mange svinger, og noen av dem er helt tilfeldige. I løpet av studietida kommer du til å lære mye om faget du studerer, men også om arbeidslivet og om deg selv. Du kommer til å lære mer om hva du er god til, hva du liker å gjøre, og hva du kan tenke deg å jobbe med i et langt yrkesliv. Du kommer også til å endre mening om alt dette mange ganger, ta viktige og uviktige valg, og gjøre feil som du vil lære av. </a:t>
            </a:r>
          </a:p>
          <a:p>
            <a:endParaRPr lang="nn-NO" sz="10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Det kan hende du begynner å studere matematikk fordi du vil jobbe i bank, men finner ut i løpet av studietida at det du egentlig vil er å jobbe i ingeniørfirma og være med på å utvikle sjåførløse biler. Derfor er det viktig å både ha et åpent sinn og være faglig interessert og nysgjerrig når du studerer.</a:t>
            </a:r>
          </a:p>
          <a:p>
            <a:endParaRPr lang="nn-NO" sz="10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Tanken på jobb og karriere virker kanskje langt unna nå, men det du gjør i studietida kan ha noe å si for hva slags jobb du får når du er ferdig med studia. Kanskje du blir med i en studentforening og får regnskapsansvar. Kanskje dette igjen fører til at du får viktige økonomiverv i større studentforeninger, og plutselig har du erfaring med tungt ansvar og økonomisk kompetanse som du kan skilte med på jobbintervju i tillegg til utdanninga di. Det samme gjelder andre typer arbeidsoppgaver. Alt ansvar du kan vise til vil gjøre deg mer selvsikker og til en sterkere kandidat på jobbmarkedet!</a:t>
            </a:r>
            <a:endParaRPr lang="nn-NO" sz="1000" kern="1200" dirty="0">
              <a:solidFill>
                <a:schemeClr val="tx1"/>
              </a:solidFill>
              <a:effectLst/>
              <a:latin typeface="Calibri Light" panose="020F0302020204030204" pitchFamily="34" charset="0"/>
              <a:ea typeface="+mn-ea"/>
              <a:cs typeface="+mn-cs"/>
            </a:endParaRPr>
          </a:p>
          <a:p>
            <a:endParaRPr lang="nb-NO" sz="1000" kern="1200" dirty="0">
              <a:solidFill>
                <a:schemeClr val="tx1"/>
              </a:solidFill>
              <a:effectLst/>
              <a:latin typeface="Calibri Light" panose="020F0302020204030204" pitchFamily="34" charset="0"/>
              <a:ea typeface="+mn-ea"/>
              <a:cs typeface="+mn-cs"/>
            </a:endParaRPr>
          </a:p>
          <a:p>
            <a:r>
              <a:rPr lang="nb-NO" sz="1000" kern="1200" dirty="0">
                <a:solidFill>
                  <a:schemeClr val="tx1"/>
                </a:solidFill>
                <a:effectLst/>
                <a:latin typeface="Calibri Light" panose="020F0302020204030204" pitchFamily="34" charset="0"/>
                <a:ea typeface="+mn-ea"/>
                <a:cs typeface="+mn-cs"/>
              </a:rPr>
              <a:t>Og denne reisen den starter nå i disse dager, for nå skal dere forsøke å finne det studieprogrammet som passer dere.</a:t>
            </a:r>
            <a:endParaRPr lang="nn-NO" sz="1000" dirty="0">
              <a:latin typeface="Calibri Light" panose="020F0302020204030204" pitchFamily="34" charset="0"/>
            </a:endParaRPr>
          </a:p>
        </p:txBody>
      </p:sp>
      <p:sp>
        <p:nvSpPr>
          <p:cNvPr id="4" name="Plasshaldar for lysbiletnummer 3"/>
          <p:cNvSpPr>
            <a:spLocks noGrp="1"/>
          </p:cNvSpPr>
          <p:nvPr>
            <p:ph type="sldNum" sz="quarter" idx="10"/>
          </p:nvPr>
        </p:nvSpPr>
        <p:spPr/>
        <p:txBody>
          <a:bodyPr/>
          <a:lstStyle/>
          <a:p>
            <a:fld id="{4C9E37E1-B013-244F-8AB6-5BFF993B5A1A}" type="slidenum">
              <a:rPr lang="nb-NO" smtClean="0"/>
              <a:t>8</a:t>
            </a:fld>
            <a:endParaRPr lang="nb-NO"/>
          </a:p>
        </p:txBody>
      </p:sp>
    </p:spTree>
    <p:extLst>
      <p:ext uri="{BB962C8B-B14F-4D97-AF65-F5344CB8AC3E}">
        <p14:creationId xmlns:p14="http://schemas.microsoft.com/office/powerpoint/2010/main" val="27376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000" b="1" dirty="0">
                <a:latin typeface="Calibri Light" panose="020F0302020204030204" pitchFamily="34" charset="0"/>
              </a:rPr>
              <a:t>Mål:</a:t>
            </a:r>
            <a:r>
              <a:rPr lang="nb-NO" sz="1000" b="1" baseline="0" dirty="0">
                <a:latin typeface="Calibri Light" panose="020F0302020204030204" pitchFamily="34" charset="0"/>
              </a:rPr>
              <a:t> </a:t>
            </a:r>
            <a:r>
              <a:rPr lang="nb-NO" sz="1000" dirty="0">
                <a:latin typeface="Calibri Light" panose="020F0302020204030204" pitchFamily="34" charset="0"/>
              </a:rPr>
              <a:t>Fronte utdanning.no som en god startportal for å få oversikt</a:t>
            </a:r>
          </a:p>
          <a:p>
            <a:endParaRPr lang="nb-NO" sz="1000" dirty="0">
              <a:latin typeface="Calibri Light" panose="020F0302020204030204" pitchFamily="34" charset="0"/>
            </a:endParaRPr>
          </a:p>
          <a:p>
            <a:r>
              <a:rPr lang="nb-NO" sz="1000" b="1" dirty="0">
                <a:latin typeface="Calibri Light" panose="020F0302020204030204" pitchFamily="34" charset="0"/>
              </a:rPr>
              <a:t>Manus:</a:t>
            </a:r>
          </a:p>
          <a:p>
            <a:pPr defTabSz="456514">
              <a:defRPr/>
            </a:pPr>
            <a:r>
              <a:rPr lang="nb-NO" sz="1000" dirty="0">
                <a:latin typeface="Calibri Light" panose="020F0302020204030204" pitchFamily="34" charset="0"/>
              </a:rPr>
              <a:t>En fin start på reisa</a:t>
            </a:r>
            <a:r>
              <a:rPr lang="nb-NO" sz="1000" baseline="0" dirty="0">
                <a:latin typeface="Calibri Light" panose="020F0302020204030204" pitchFamily="34" charset="0"/>
              </a:rPr>
              <a:t> er utdanning.no.</a:t>
            </a:r>
            <a:r>
              <a:rPr lang="nb-NO" sz="1000" dirty="0">
                <a:latin typeface="Calibri Light" panose="020F0302020204030204" pitchFamily="34" charset="0"/>
              </a:rPr>
              <a:t> Flere av dere har antakeligvis vært der inne allerede, og sett at den har en oversikt over alle utdanningsmuligheter ved de offentlige studiestedene i Norge. </a:t>
            </a:r>
            <a:r>
              <a:rPr lang="nb-NO" sz="1000" b="1" baseline="0" dirty="0">
                <a:latin typeface="Calibri Light" panose="020F0302020204030204" pitchFamily="34" charset="0"/>
              </a:rPr>
              <a:t>(KLIKK) </a:t>
            </a:r>
            <a:r>
              <a:rPr lang="nb-NO" sz="1000" dirty="0">
                <a:latin typeface="Calibri Light" panose="020F0302020204030204" pitchFamily="34" charset="0"/>
              </a:rPr>
              <a:t>Du kan søke ut ifra interesse eller få hjelp til å velge med jobbkompasset. Utdanning.no</a:t>
            </a:r>
            <a:r>
              <a:rPr lang="nb-NO" sz="1000" baseline="0" dirty="0">
                <a:latin typeface="Calibri Light" panose="020F0302020204030204" pitchFamily="34" charset="0"/>
              </a:rPr>
              <a:t> har også en karakterkalkulator, slik at du kan regne ut poengsummen din når du søker. </a:t>
            </a:r>
            <a:r>
              <a:rPr lang="nb-NO" sz="1000" dirty="0">
                <a:latin typeface="Calibri Light" panose="020F0302020204030204" pitchFamily="34" charset="0"/>
              </a:rPr>
              <a:t>Nettsida er offentlig og kvalitetssikra av Kunnskapsdepartementet</a:t>
            </a:r>
            <a:r>
              <a:rPr lang="nb-NO" sz="1000" baseline="0" dirty="0">
                <a:latin typeface="Calibri Light" panose="020F0302020204030204" pitchFamily="34" charset="0"/>
              </a:rPr>
              <a:t> og </a:t>
            </a:r>
            <a:r>
              <a:rPr lang="nb-NO" sz="1000" dirty="0">
                <a:latin typeface="Calibri Light" panose="020F0302020204030204" pitchFamily="34" charset="0"/>
              </a:rPr>
              <a:t>studiestedene selv, så du kan stole på det som står der.</a:t>
            </a:r>
          </a:p>
        </p:txBody>
      </p:sp>
      <p:sp>
        <p:nvSpPr>
          <p:cNvPr id="4" name="Plasshaldar for lysbiletnummer 3"/>
          <p:cNvSpPr>
            <a:spLocks noGrp="1"/>
          </p:cNvSpPr>
          <p:nvPr>
            <p:ph type="sldNum" sz="quarter" idx="10"/>
          </p:nvPr>
        </p:nvSpPr>
        <p:spPr/>
        <p:txBody>
          <a:bodyPr/>
          <a:lstStyle/>
          <a:p>
            <a:fld id="{4C9E37E1-B013-244F-8AB6-5BFF993B5A1A}" type="slidenum">
              <a:rPr lang="nb-NO" smtClean="0"/>
              <a:t>9</a:t>
            </a:fld>
            <a:endParaRPr lang="nb-NO"/>
          </a:p>
        </p:txBody>
      </p:sp>
    </p:spTree>
    <p:extLst>
      <p:ext uri="{BB962C8B-B14F-4D97-AF65-F5344CB8AC3E}">
        <p14:creationId xmlns:p14="http://schemas.microsoft.com/office/powerpoint/2010/main" val="221288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21"/>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B14B55C0-9E97-D545-9CCE-2C0EA1284AA0}" type="datetimeFigureOut">
              <a:rPr lang="nb-NO" smtClean="0"/>
              <a:t>06.12.2018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131127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4B55C0-9E97-D545-9CCE-2C0EA1284AA0}" type="datetimeFigureOut">
              <a:rPr lang="nb-NO" smtClean="0"/>
              <a:t>06.12.2018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77474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4B55C0-9E97-D545-9CCE-2C0EA1284AA0}" type="datetimeFigureOut">
              <a:rPr lang="nb-NO" smtClean="0"/>
              <a:t>06.12.2018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403810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4B55C0-9E97-D545-9CCE-2C0EA1284AA0}" type="datetimeFigureOut">
              <a:rPr lang="nb-NO" smtClean="0"/>
              <a:t>06.12.2018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26676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B14B55C0-9E97-D545-9CCE-2C0EA1284AA0}" type="datetimeFigureOut">
              <a:rPr lang="nb-NO" smtClean="0"/>
              <a:t>06.12.2018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11788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14B55C0-9E97-D545-9CCE-2C0EA1284AA0}" type="datetimeFigureOut">
              <a:rPr lang="nb-NO" smtClean="0"/>
              <a:t>06.12.2018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39446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14B55C0-9E97-D545-9CCE-2C0EA1284AA0}" type="datetimeFigureOut">
              <a:rPr lang="nb-NO" smtClean="0"/>
              <a:t>06.12.2018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01070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14B55C0-9E97-D545-9CCE-2C0EA1284AA0}" type="datetimeFigureOut">
              <a:rPr lang="nb-NO" smtClean="0"/>
              <a:t>06.12.2018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169581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4B55C0-9E97-D545-9CCE-2C0EA1284AA0}" type="datetimeFigureOut">
              <a:rPr lang="nb-NO" smtClean="0"/>
              <a:t>06.12.2018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48938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5"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14B55C0-9E97-D545-9CCE-2C0EA1284AA0}" type="datetimeFigureOut">
              <a:rPr lang="nb-NO" smtClean="0"/>
              <a:t>06.12.2018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746944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14B55C0-9E97-D545-9CCE-2C0EA1284AA0}" type="datetimeFigureOut">
              <a:rPr lang="nb-NO" smtClean="0"/>
              <a:t>06.12.2018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B68C034-486E-5444-87D5-3CB768F4455A}" type="slidenum">
              <a:rPr lang="nb-NO" smtClean="0"/>
              <a:t>‹#›</a:t>
            </a:fld>
            <a:endParaRPr lang="nb-NO"/>
          </a:p>
        </p:txBody>
      </p:sp>
    </p:spTree>
    <p:extLst>
      <p:ext uri="{BB962C8B-B14F-4D97-AF65-F5344CB8AC3E}">
        <p14:creationId xmlns:p14="http://schemas.microsoft.com/office/powerpoint/2010/main" val="3242437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4B55C0-9E97-D545-9CCE-2C0EA1284AA0}" type="datetimeFigureOut">
              <a:rPr lang="nb-NO" smtClean="0"/>
              <a:t>06.12.2018</a:t>
            </a:fld>
            <a:endParaRPr lang="nb-NO"/>
          </a:p>
        </p:txBody>
      </p:sp>
      <p:sp>
        <p:nvSpPr>
          <p:cNvPr id="5" name="Plassholder for bunn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B68C034-486E-5444-87D5-3CB768F4455A}" type="slidenum">
              <a:rPr lang="nb-NO" smtClean="0"/>
              <a:t>‹#›</a:t>
            </a:fld>
            <a:endParaRPr lang="nb-NO"/>
          </a:p>
        </p:txBody>
      </p:sp>
    </p:spTree>
    <p:extLst>
      <p:ext uri="{BB962C8B-B14F-4D97-AF65-F5344CB8AC3E}">
        <p14:creationId xmlns:p14="http://schemas.microsoft.com/office/powerpoint/2010/main" val="3563904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8.png"/><Relationship Id="rId12" Type="http://schemas.openxmlformats.org/officeDocument/2006/relationships/hyperlink" Target="https://www.google.no/url?sa=i&amp;rct=j&amp;q=&amp;esrc=s&amp;source=images&amp;cd=&amp;cad=rja&amp;uact=8&amp;ved=2ahUKEwjp-tXyx-jeAhVMkCwKHY2dA1cQjRx6BAgBEAU&amp;url=https://www.cspire.com/cms/business/solutions-data-enterprise-internet/&amp;psig=AOvVaw33LpKjeZb_aaek5XCKXtTX&amp;ust=1542995355962826"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11.jpg"/><Relationship Id="rId4" Type="http://schemas.openxmlformats.org/officeDocument/2006/relationships/image" Target="../media/image36.emf"/><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ittel 10"/>
          <p:cNvSpPr>
            <a:spLocks noGrp="1"/>
          </p:cNvSpPr>
          <p:nvPr>
            <p:ph type="ctrTitle"/>
          </p:nvPr>
        </p:nvSpPr>
        <p:spPr>
          <a:xfrm>
            <a:off x="418438" y="822731"/>
            <a:ext cx="8307125" cy="1102519"/>
          </a:xfrm>
        </p:spPr>
        <p:txBody>
          <a:bodyPr>
            <a:normAutofit fontScale="90000"/>
          </a:bodyPr>
          <a:lstStyle/>
          <a:p>
            <a:r>
              <a:rPr lang="nb-NO" b="1" dirty="0">
                <a:solidFill>
                  <a:schemeClr val="bg1"/>
                </a:solidFill>
              </a:rPr>
              <a:t>Velkommen til studieorienteringsdag!</a:t>
            </a:r>
          </a:p>
        </p:txBody>
      </p:sp>
      <p:sp>
        <p:nvSpPr>
          <p:cNvPr id="3" name="Tittel 10"/>
          <p:cNvSpPr txBox="1">
            <a:spLocks/>
          </p:cNvSpPr>
          <p:nvPr/>
        </p:nvSpPr>
        <p:spPr>
          <a:xfrm>
            <a:off x="418439" y="2800918"/>
            <a:ext cx="8307124" cy="1942532"/>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b-NO" dirty="0">
                <a:solidFill>
                  <a:schemeClr val="bg1"/>
                </a:solidFill>
              </a:rPr>
              <a:t>08:30-09:00: </a:t>
            </a:r>
            <a:r>
              <a:rPr lang="nb-NO" b="1" dirty="0">
                <a:solidFill>
                  <a:schemeClr val="bg1"/>
                </a:solidFill>
              </a:rPr>
              <a:t>Dine muligheter</a:t>
            </a:r>
          </a:p>
          <a:p>
            <a:pPr algn="l"/>
            <a:endParaRPr lang="nb-NO" sz="1700" b="1" dirty="0">
              <a:solidFill>
                <a:schemeClr val="bg1"/>
              </a:solidFill>
            </a:endParaRPr>
          </a:p>
          <a:p>
            <a:pPr algn="l"/>
            <a:r>
              <a:rPr lang="nb-NO" dirty="0">
                <a:solidFill>
                  <a:schemeClr val="bg1"/>
                </a:solidFill>
              </a:rPr>
              <a:t>09:00-09:30: </a:t>
            </a:r>
            <a:r>
              <a:rPr lang="nb-NO" b="1" dirty="0">
                <a:solidFill>
                  <a:schemeClr val="bg1"/>
                </a:solidFill>
              </a:rPr>
              <a:t>Studentene forteller</a:t>
            </a:r>
          </a:p>
          <a:p>
            <a:pPr algn="l"/>
            <a:endParaRPr lang="nb-NO" sz="1700" dirty="0">
              <a:solidFill>
                <a:schemeClr val="bg1"/>
              </a:solidFill>
            </a:endParaRPr>
          </a:p>
          <a:p>
            <a:pPr algn="l"/>
            <a:r>
              <a:rPr lang="nb-NO" dirty="0">
                <a:solidFill>
                  <a:schemeClr val="bg1"/>
                </a:solidFill>
              </a:rPr>
              <a:t>09:45-10:15: </a:t>
            </a:r>
            <a:r>
              <a:rPr lang="nb-NO" b="1" dirty="0">
                <a:solidFill>
                  <a:schemeClr val="bg1"/>
                </a:solidFill>
              </a:rPr>
              <a:t>Velg ett studiested du vil høre mer om</a:t>
            </a:r>
          </a:p>
          <a:p>
            <a:pPr algn="l"/>
            <a:endParaRPr lang="nb-NO" sz="1900" b="1" dirty="0">
              <a:solidFill>
                <a:schemeClr val="bg1"/>
              </a:solidFill>
            </a:endParaRPr>
          </a:p>
          <a:p>
            <a:pPr algn="l"/>
            <a:r>
              <a:rPr lang="nb-NO" dirty="0">
                <a:solidFill>
                  <a:schemeClr val="bg1"/>
                </a:solidFill>
              </a:rPr>
              <a:t>10:30-11:00: </a:t>
            </a:r>
            <a:r>
              <a:rPr lang="nb-NO" b="1" dirty="0">
                <a:solidFill>
                  <a:schemeClr val="bg1"/>
                </a:solidFill>
              </a:rPr>
              <a:t>Velg et annet studiested du vil høre mer om</a:t>
            </a:r>
          </a:p>
        </p:txBody>
      </p:sp>
      <p:sp>
        <p:nvSpPr>
          <p:cNvPr id="2" name="Rektangel 1"/>
          <p:cNvSpPr/>
          <p:nvPr/>
        </p:nvSpPr>
        <p:spPr>
          <a:xfrm>
            <a:off x="3427730" y="1827338"/>
            <a:ext cx="2357120" cy="80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0" y="0"/>
            <a:ext cx="2282024" cy="41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solidFill>
                  <a:schemeClr val="tx2"/>
                </a:solidFill>
              </a:rPr>
              <a:t>Studieorienteringsdag</a:t>
            </a:r>
          </a:p>
        </p:txBody>
      </p:sp>
    </p:spTree>
    <p:extLst>
      <p:ext uri="{BB962C8B-B14F-4D97-AF65-F5344CB8AC3E}">
        <p14:creationId xmlns:p14="http://schemas.microsoft.com/office/powerpoint/2010/main" val="138584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ittel 10"/>
          <p:cNvSpPr txBox="1">
            <a:spLocks/>
          </p:cNvSpPr>
          <p:nvPr/>
        </p:nvSpPr>
        <p:spPr>
          <a:xfrm>
            <a:off x="309385" y="847529"/>
            <a:ext cx="2815874" cy="1400371"/>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Hva er forskjellen?</a:t>
            </a:r>
          </a:p>
        </p:txBody>
      </p:sp>
      <p:sp>
        <p:nvSpPr>
          <p:cNvPr id="4" name="Rektangel 3"/>
          <p:cNvSpPr/>
          <p:nvPr/>
        </p:nvSpPr>
        <p:spPr>
          <a:xfrm>
            <a:off x="427705" y="217582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Bilete 4"/>
          <p:cNvPicPr>
            <a:picLocks noChangeAspect="1"/>
          </p:cNvPicPr>
          <p:nvPr/>
        </p:nvPicPr>
        <p:blipFill rotWithShape="1">
          <a:blip r:embed="rId3"/>
          <a:srcRect b="56199"/>
          <a:stretch/>
        </p:blipFill>
        <p:spPr>
          <a:xfrm>
            <a:off x="4027102" y="688705"/>
            <a:ext cx="6840923" cy="1616346"/>
          </a:xfrm>
          <a:prstGeom prst="rect">
            <a:avLst/>
          </a:prstGeom>
        </p:spPr>
      </p:pic>
      <p:pic>
        <p:nvPicPr>
          <p:cNvPr id="6" name="Bilete 5"/>
          <p:cNvPicPr>
            <a:picLocks noChangeAspect="1"/>
          </p:cNvPicPr>
          <p:nvPr/>
        </p:nvPicPr>
        <p:blipFill rotWithShape="1">
          <a:blip r:embed="rId4"/>
          <a:srcRect t="8530" b="38222"/>
          <a:stretch/>
        </p:blipFill>
        <p:spPr>
          <a:xfrm>
            <a:off x="4035095" y="2295526"/>
            <a:ext cx="6840923" cy="1962149"/>
          </a:xfrm>
          <a:prstGeom prst="rect">
            <a:avLst/>
          </a:prstGeom>
        </p:spPr>
      </p:pic>
      <p:pic>
        <p:nvPicPr>
          <p:cNvPr id="2"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3125258" y="344172"/>
            <a:ext cx="8660596" cy="4493255"/>
          </a:xfrm>
          <a:prstGeom prst="rect">
            <a:avLst/>
          </a:prstGeom>
        </p:spPr>
      </p:pic>
      <p:sp>
        <p:nvSpPr>
          <p:cNvPr id="7" name="Rektangel 6"/>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pic>
        <p:nvPicPr>
          <p:cNvPr id="19" name="Bilete 18"/>
          <p:cNvPicPr>
            <a:picLocks noChangeAspect="1"/>
          </p:cNvPicPr>
          <p:nvPr/>
        </p:nvPicPr>
        <p:blipFill rotWithShape="1">
          <a:blip r:embed="rId6"/>
          <a:srcRect l="50136" t="25412" r="599"/>
          <a:stretch/>
        </p:blipFill>
        <p:spPr>
          <a:xfrm>
            <a:off x="427705" y="3068476"/>
            <a:ext cx="2263848" cy="1227299"/>
          </a:xfrm>
          <a:prstGeom prst="rect">
            <a:avLst/>
          </a:prstGeom>
        </p:spPr>
      </p:pic>
      <p:pic>
        <p:nvPicPr>
          <p:cNvPr id="9"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96868" y="2941754"/>
            <a:ext cx="2940617" cy="1525639"/>
          </a:xfrm>
          <a:prstGeom prst="rect">
            <a:avLst/>
          </a:prstGeom>
        </p:spPr>
      </p:pic>
      <p:pic>
        <p:nvPicPr>
          <p:cNvPr id="18" name="Bilete 17"/>
          <p:cNvPicPr>
            <a:picLocks noChangeAspect="1"/>
          </p:cNvPicPr>
          <p:nvPr/>
        </p:nvPicPr>
        <p:blipFill rotWithShape="1">
          <a:blip r:embed="rId7"/>
          <a:srcRect l="49937" t="25404" r="609"/>
          <a:stretch/>
        </p:blipFill>
        <p:spPr>
          <a:xfrm>
            <a:off x="3460541" y="3070327"/>
            <a:ext cx="2225884" cy="1202219"/>
          </a:xfrm>
          <a:prstGeom prst="rect">
            <a:avLst/>
          </a:prstGeom>
        </p:spPr>
      </p:pic>
      <p:pic>
        <p:nvPicPr>
          <p:cNvPr id="13"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3101692" y="2941754"/>
            <a:ext cx="2940617" cy="1525639"/>
          </a:xfrm>
          <a:prstGeom prst="rect">
            <a:avLst/>
          </a:prstGeom>
        </p:spPr>
      </p:pic>
      <p:pic>
        <p:nvPicPr>
          <p:cNvPr id="15" name="Bilete 14"/>
          <p:cNvPicPr>
            <a:picLocks noChangeAspect="1"/>
          </p:cNvPicPr>
          <p:nvPr/>
        </p:nvPicPr>
        <p:blipFill rotWithShape="1">
          <a:blip r:embed="rId8"/>
          <a:srcRect l="50037" t="27757"/>
          <a:stretch/>
        </p:blipFill>
        <p:spPr>
          <a:xfrm>
            <a:off x="3412916" y="995980"/>
            <a:ext cx="2315588" cy="1198898"/>
          </a:xfrm>
          <a:prstGeom prst="rect">
            <a:avLst/>
          </a:prstGeom>
        </p:spPr>
      </p:pic>
      <p:pic>
        <p:nvPicPr>
          <p:cNvPr id="16" name="Bilete 15"/>
          <p:cNvPicPr>
            <a:picLocks noChangeAspect="1"/>
          </p:cNvPicPr>
          <p:nvPr/>
        </p:nvPicPr>
        <p:blipFill rotWithShape="1">
          <a:blip r:embed="rId9"/>
          <a:srcRect l="50138" t="25773" r="835"/>
          <a:stretch/>
        </p:blipFill>
        <p:spPr>
          <a:xfrm>
            <a:off x="6427129" y="3061829"/>
            <a:ext cx="2299390" cy="1246573"/>
          </a:xfrm>
          <a:prstGeom prst="rect">
            <a:avLst/>
          </a:prstGeom>
        </p:spPr>
      </p:pic>
      <p:pic>
        <p:nvPicPr>
          <p:cNvPr id="14"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6106516" y="2941753"/>
            <a:ext cx="2940617" cy="1525639"/>
          </a:xfrm>
          <a:prstGeom prst="rect">
            <a:avLst/>
          </a:prstGeom>
        </p:spPr>
      </p:pic>
      <p:pic>
        <p:nvPicPr>
          <p:cNvPr id="11"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3101692" y="880144"/>
            <a:ext cx="2940617" cy="1525639"/>
          </a:xfrm>
          <a:prstGeom prst="rect">
            <a:avLst/>
          </a:prstGeom>
        </p:spPr>
      </p:pic>
      <p:pic>
        <p:nvPicPr>
          <p:cNvPr id="17" name="Bilete 16"/>
          <p:cNvPicPr>
            <a:picLocks noChangeAspect="1"/>
          </p:cNvPicPr>
          <p:nvPr/>
        </p:nvPicPr>
        <p:blipFill rotWithShape="1">
          <a:blip r:embed="rId10"/>
          <a:srcRect l="50213" t="25665" r="807"/>
          <a:stretch/>
        </p:blipFill>
        <p:spPr>
          <a:xfrm>
            <a:off x="6436654" y="995603"/>
            <a:ext cx="2277001" cy="1237375"/>
          </a:xfrm>
          <a:prstGeom prst="rect">
            <a:avLst/>
          </a:prstGeom>
        </p:spPr>
      </p:pic>
      <p:pic>
        <p:nvPicPr>
          <p:cNvPr id="12"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6108513" y="879411"/>
            <a:ext cx="2940617" cy="1525639"/>
          </a:xfrm>
          <a:prstGeom prst="rect">
            <a:avLst/>
          </a:prstGeom>
        </p:spPr>
      </p:pic>
    </p:spTree>
    <p:extLst>
      <p:ext uri="{BB962C8B-B14F-4D97-AF65-F5344CB8AC3E}">
        <p14:creationId xmlns:p14="http://schemas.microsoft.com/office/powerpoint/2010/main" val="8686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1" name="Gruppe 19"/>
          <p:cNvGrpSpPr/>
          <p:nvPr/>
        </p:nvGrpSpPr>
        <p:grpSpPr>
          <a:xfrm>
            <a:off x="1966063" y="2087584"/>
            <a:ext cx="1425759" cy="2712190"/>
            <a:chOff x="3922936" y="1351930"/>
            <a:chExt cx="1720853" cy="2959100"/>
          </a:xfrm>
        </p:grpSpPr>
        <p:sp>
          <p:nvSpPr>
            <p:cNvPr id="22" name="Rektangel 2"/>
            <p:cNvSpPr/>
            <p:nvPr/>
          </p:nvSpPr>
          <p:spPr>
            <a:xfrm>
              <a:off x="3922937" y="1351930"/>
              <a:ext cx="1720852" cy="2959100"/>
            </a:xfrm>
            <a:prstGeom prst="rect">
              <a:avLst/>
            </a:prstGeom>
            <a:solidFill>
              <a:srgbClr val="4F81BD">
                <a:lumMod val="75000"/>
              </a:srgbClr>
            </a:solidFill>
            <a:ln w="9525" cap="flat" cmpd="sng" algn="ctr">
              <a:noFill/>
              <a:prstDash val="solid"/>
            </a:ln>
            <a:effectLst/>
          </p:spPr>
          <p:txBody>
            <a:bodyPr rtlCol="0" anchor="ctr"/>
            <a:lstStyle/>
            <a:p>
              <a:pPr algn="ctr" defTabSz="822960">
                <a:defRPr/>
              </a:pPr>
              <a:endParaRPr lang="nb-NO" sz="1620" kern="0">
                <a:solidFill>
                  <a:prstClr val="white"/>
                </a:solidFill>
                <a:latin typeface="Calibri"/>
              </a:endParaRPr>
            </a:p>
          </p:txBody>
        </p:sp>
        <p:sp>
          <p:nvSpPr>
            <p:cNvPr id="23" name="Tittel 10"/>
            <p:cNvSpPr txBox="1">
              <a:spLocks/>
            </p:cNvSpPr>
            <p:nvPr/>
          </p:nvSpPr>
          <p:spPr>
            <a:xfrm>
              <a:off x="3922936" y="2154552"/>
              <a:ext cx="1720852" cy="1462959"/>
            </a:xfrm>
            <a:prstGeom prst="rect">
              <a:avLst/>
            </a:prstGeom>
          </p:spPr>
          <p:txBody>
            <a:bodyPr vert="horz" lIns="82296" tIns="41148" rIns="82296" bIns="4114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11480">
                <a:lnSpc>
                  <a:spcPct val="80000"/>
                </a:lnSpc>
                <a:defRPr/>
              </a:pPr>
              <a:r>
                <a:rPr lang="nb-NO" sz="2610" dirty="0">
                  <a:solidFill>
                    <a:prstClr val="white"/>
                  </a:solidFill>
                  <a:latin typeface="Calibri"/>
                </a:rPr>
                <a:t>Integrert master</a:t>
              </a:r>
            </a:p>
            <a:p>
              <a:pPr defTabSz="411480">
                <a:lnSpc>
                  <a:spcPct val="80000"/>
                </a:lnSpc>
                <a:defRPr/>
              </a:pPr>
              <a:r>
                <a:rPr lang="nb-NO" sz="3960" b="1" dirty="0">
                  <a:solidFill>
                    <a:prstClr val="white"/>
                  </a:solidFill>
                  <a:latin typeface="Calibri"/>
                </a:rPr>
                <a:t>5 år</a:t>
              </a:r>
            </a:p>
          </p:txBody>
        </p:sp>
      </p:grpSp>
      <p:grpSp>
        <p:nvGrpSpPr>
          <p:cNvPr id="24" name="Gruppe 6"/>
          <p:cNvGrpSpPr/>
          <p:nvPr/>
        </p:nvGrpSpPr>
        <p:grpSpPr>
          <a:xfrm>
            <a:off x="3548234" y="2087585"/>
            <a:ext cx="2111921" cy="757047"/>
            <a:chOff x="5861050" y="917788"/>
            <a:chExt cx="2647950" cy="841163"/>
          </a:xfrm>
        </p:grpSpPr>
        <p:sp>
          <p:nvSpPr>
            <p:cNvPr id="25" name="Rektangel 15"/>
            <p:cNvSpPr/>
            <p:nvPr/>
          </p:nvSpPr>
          <p:spPr>
            <a:xfrm>
              <a:off x="5861050" y="917788"/>
              <a:ext cx="2647950" cy="825500"/>
            </a:xfrm>
            <a:prstGeom prst="rect">
              <a:avLst/>
            </a:prstGeom>
            <a:solidFill>
              <a:srgbClr val="F79646">
                <a:lumMod val="75000"/>
              </a:srgbClr>
            </a:solidFill>
            <a:ln w="9525" cap="flat" cmpd="sng" algn="ctr">
              <a:noFill/>
              <a:prstDash val="solid"/>
            </a:ln>
            <a:effectLst/>
          </p:spPr>
          <p:txBody>
            <a:bodyPr rtlCol="0" anchor="ctr"/>
            <a:lstStyle/>
            <a:p>
              <a:pPr algn="ctr" defTabSz="822960">
                <a:defRPr/>
              </a:pPr>
              <a:endParaRPr lang="nb-NO" sz="1620" kern="0">
                <a:solidFill>
                  <a:prstClr val="white"/>
                </a:solidFill>
                <a:latin typeface="Calibri"/>
              </a:endParaRPr>
            </a:p>
          </p:txBody>
        </p:sp>
        <p:sp>
          <p:nvSpPr>
            <p:cNvPr id="26" name="Tittel 10"/>
            <p:cNvSpPr txBox="1">
              <a:spLocks/>
            </p:cNvSpPr>
            <p:nvPr/>
          </p:nvSpPr>
          <p:spPr>
            <a:xfrm>
              <a:off x="5861050" y="933451"/>
              <a:ext cx="2647950" cy="825500"/>
            </a:xfrm>
            <a:prstGeom prst="rect">
              <a:avLst/>
            </a:prstGeom>
          </p:spPr>
          <p:txBody>
            <a:bodyPr vert="horz" lIns="82296" tIns="41148" rIns="82296" bIns="4114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11480">
                <a:lnSpc>
                  <a:spcPct val="80000"/>
                </a:lnSpc>
                <a:defRPr/>
              </a:pPr>
              <a:r>
                <a:rPr lang="nb-NO" sz="2790" dirty="0">
                  <a:solidFill>
                    <a:prstClr val="white"/>
                  </a:solidFill>
                  <a:latin typeface="Calibri"/>
                </a:rPr>
                <a:t>Master</a:t>
              </a:r>
              <a:r>
                <a:rPr lang="nb-NO" sz="3960" b="1" dirty="0">
                  <a:solidFill>
                    <a:prstClr val="white"/>
                  </a:solidFill>
                  <a:latin typeface="Calibri"/>
                </a:rPr>
                <a:t> 2 år</a:t>
              </a:r>
            </a:p>
          </p:txBody>
        </p:sp>
      </p:grpSp>
      <p:grpSp>
        <p:nvGrpSpPr>
          <p:cNvPr id="27" name="Gruppe 5"/>
          <p:cNvGrpSpPr/>
          <p:nvPr/>
        </p:nvGrpSpPr>
        <p:grpSpPr>
          <a:xfrm>
            <a:off x="3548234" y="2993834"/>
            <a:ext cx="2111921" cy="1805940"/>
            <a:chOff x="5861050" y="2298700"/>
            <a:chExt cx="2647950" cy="2006600"/>
          </a:xfrm>
        </p:grpSpPr>
        <p:sp>
          <p:nvSpPr>
            <p:cNvPr id="28" name="Rektangel 14"/>
            <p:cNvSpPr/>
            <p:nvPr/>
          </p:nvSpPr>
          <p:spPr>
            <a:xfrm>
              <a:off x="5861050" y="2298700"/>
              <a:ext cx="2647950" cy="2006600"/>
            </a:xfrm>
            <a:prstGeom prst="rect">
              <a:avLst/>
            </a:prstGeom>
            <a:solidFill>
              <a:srgbClr val="C0504D">
                <a:lumMod val="75000"/>
              </a:srgbClr>
            </a:solidFill>
            <a:ln w="9525" cap="flat" cmpd="sng" algn="ctr">
              <a:noFill/>
              <a:prstDash val="solid"/>
            </a:ln>
            <a:effectLst/>
          </p:spPr>
          <p:txBody>
            <a:bodyPr rtlCol="0" anchor="ctr"/>
            <a:lstStyle/>
            <a:p>
              <a:pPr algn="ctr" defTabSz="822960">
                <a:defRPr/>
              </a:pPr>
              <a:endParaRPr lang="nb-NO" sz="1620" kern="0">
                <a:solidFill>
                  <a:prstClr val="white"/>
                </a:solidFill>
                <a:latin typeface="Calibri"/>
              </a:endParaRPr>
            </a:p>
          </p:txBody>
        </p:sp>
        <p:sp>
          <p:nvSpPr>
            <p:cNvPr id="29" name="Tittel 10"/>
            <p:cNvSpPr txBox="1">
              <a:spLocks/>
            </p:cNvSpPr>
            <p:nvPr/>
          </p:nvSpPr>
          <p:spPr>
            <a:xfrm>
              <a:off x="5861050" y="2572031"/>
              <a:ext cx="2647950" cy="1462959"/>
            </a:xfrm>
            <a:prstGeom prst="rect">
              <a:avLst/>
            </a:prstGeom>
          </p:spPr>
          <p:txBody>
            <a:bodyPr vert="horz" lIns="82296" tIns="41148" rIns="82296" bIns="4114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11480">
                <a:lnSpc>
                  <a:spcPct val="80000"/>
                </a:lnSpc>
                <a:defRPr/>
              </a:pPr>
              <a:r>
                <a:rPr lang="nb-NO" sz="2610" dirty="0">
                  <a:solidFill>
                    <a:prstClr val="white"/>
                  </a:solidFill>
                  <a:latin typeface="Calibri"/>
                </a:rPr>
                <a:t>Bachelor</a:t>
              </a:r>
            </a:p>
            <a:p>
              <a:pPr defTabSz="411480">
                <a:lnSpc>
                  <a:spcPct val="80000"/>
                </a:lnSpc>
                <a:defRPr/>
              </a:pPr>
              <a:r>
                <a:rPr lang="nb-NO" sz="3960" b="1" dirty="0">
                  <a:solidFill>
                    <a:prstClr val="white"/>
                  </a:solidFill>
                  <a:latin typeface="Calibri"/>
                </a:rPr>
                <a:t>3 år</a:t>
              </a:r>
            </a:p>
          </p:txBody>
        </p:sp>
      </p:grpSp>
      <p:sp>
        <p:nvSpPr>
          <p:cNvPr id="30" name="Rektangel 2"/>
          <p:cNvSpPr/>
          <p:nvPr/>
        </p:nvSpPr>
        <p:spPr>
          <a:xfrm>
            <a:off x="376976" y="1738032"/>
            <a:ext cx="1425758" cy="3062156"/>
          </a:xfrm>
          <a:prstGeom prst="rect">
            <a:avLst/>
          </a:prstGeom>
          <a:solidFill>
            <a:srgbClr val="1F497D">
              <a:lumMod val="60000"/>
              <a:lumOff val="40000"/>
            </a:srgbClr>
          </a:solidFill>
          <a:ln w="9525" cap="flat" cmpd="sng" algn="ctr">
            <a:noFill/>
            <a:prstDash val="solid"/>
          </a:ln>
          <a:effectLst/>
        </p:spPr>
        <p:txBody>
          <a:bodyPr rtlCol="0" anchor="ctr"/>
          <a:lstStyle/>
          <a:p>
            <a:pPr algn="ctr" defTabSz="822960">
              <a:defRPr/>
            </a:pPr>
            <a:endParaRPr lang="nb-NO" sz="1620" kern="0">
              <a:solidFill>
                <a:prstClr val="white"/>
              </a:solidFill>
              <a:latin typeface="Calibri"/>
            </a:endParaRPr>
          </a:p>
        </p:txBody>
      </p:sp>
      <p:sp>
        <p:nvSpPr>
          <p:cNvPr id="31" name="Tittel 10"/>
          <p:cNvSpPr txBox="1">
            <a:spLocks/>
          </p:cNvSpPr>
          <p:nvPr/>
        </p:nvSpPr>
        <p:spPr>
          <a:xfrm>
            <a:off x="377667" y="2773235"/>
            <a:ext cx="1425758" cy="1340888"/>
          </a:xfrm>
          <a:prstGeom prst="rect">
            <a:avLst/>
          </a:prstGeom>
        </p:spPr>
        <p:txBody>
          <a:bodyPr vert="horz" lIns="82296" tIns="41148" rIns="82296" bIns="4114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11480">
              <a:lnSpc>
                <a:spcPct val="80000"/>
              </a:lnSpc>
              <a:defRPr/>
            </a:pPr>
            <a:r>
              <a:rPr lang="nb-NO" sz="2610" dirty="0">
                <a:solidFill>
                  <a:prstClr val="white"/>
                </a:solidFill>
                <a:latin typeface="Calibri"/>
              </a:rPr>
              <a:t>Profesjon</a:t>
            </a:r>
          </a:p>
          <a:p>
            <a:pPr defTabSz="411480">
              <a:lnSpc>
                <a:spcPct val="80000"/>
              </a:lnSpc>
              <a:defRPr/>
            </a:pPr>
            <a:r>
              <a:rPr lang="nb-NO" sz="3960" b="1" dirty="0">
                <a:solidFill>
                  <a:prstClr val="white"/>
                </a:solidFill>
                <a:latin typeface="Calibri"/>
              </a:rPr>
              <a:t>6 år</a:t>
            </a:r>
          </a:p>
        </p:txBody>
      </p:sp>
      <p:grpSp>
        <p:nvGrpSpPr>
          <p:cNvPr id="16" name="Gruppe 19"/>
          <p:cNvGrpSpPr/>
          <p:nvPr/>
        </p:nvGrpSpPr>
        <p:grpSpPr>
          <a:xfrm>
            <a:off x="5803337" y="4200787"/>
            <a:ext cx="1425758" cy="599400"/>
            <a:chOff x="3922937" y="1075716"/>
            <a:chExt cx="1720852" cy="2959100"/>
          </a:xfrm>
        </p:grpSpPr>
        <p:sp>
          <p:nvSpPr>
            <p:cNvPr id="17" name="Rektangel 2"/>
            <p:cNvSpPr/>
            <p:nvPr/>
          </p:nvSpPr>
          <p:spPr>
            <a:xfrm>
              <a:off x="3922937" y="1075716"/>
              <a:ext cx="1720852" cy="2959100"/>
            </a:xfrm>
            <a:prstGeom prst="rect">
              <a:avLst/>
            </a:prstGeom>
            <a:solidFill>
              <a:srgbClr val="00B050"/>
            </a:solidFill>
            <a:ln w="9525" cap="flat" cmpd="sng" algn="ctr">
              <a:noFill/>
              <a:prstDash val="solid"/>
            </a:ln>
            <a:effectLst/>
          </p:spPr>
          <p:txBody>
            <a:bodyPr rtlCol="0" anchor="ctr"/>
            <a:lstStyle/>
            <a:p>
              <a:pPr algn="ctr" defTabSz="822960">
                <a:defRPr/>
              </a:pPr>
              <a:endParaRPr lang="nb-NO" sz="1620" kern="0">
                <a:solidFill>
                  <a:prstClr val="white"/>
                </a:solidFill>
                <a:latin typeface="Calibri"/>
              </a:endParaRPr>
            </a:p>
          </p:txBody>
        </p:sp>
        <p:sp>
          <p:nvSpPr>
            <p:cNvPr id="18" name="Tittel 10"/>
            <p:cNvSpPr txBox="1">
              <a:spLocks/>
            </p:cNvSpPr>
            <p:nvPr/>
          </p:nvSpPr>
          <p:spPr>
            <a:xfrm>
              <a:off x="3922937" y="2100284"/>
              <a:ext cx="1720852" cy="1462959"/>
            </a:xfrm>
            <a:prstGeom prst="rect">
              <a:avLst/>
            </a:prstGeom>
          </p:spPr>
          <p:txBody>
            <a:bodyPr vert="horz" lIns="82296" tIns="41148" rIns="82296" bIns="41148"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11480">
                <a:lnSpc>
                  <a:spcPct val="80000"/>
                </a:lnSpc>
                <a:defRPr/>
              </a:pPr>
              <a:r>
                <a:rPr lang="nb-NO" sz="1620" dirty="0">
                  <a:solidFill>
                    <a:prstClr val="white"/>
                  </a:solidFill>
                  <a:latin typeface="Calibri"/>
                </a:rPr>
                <a:t>Årsenhet</a:t>
              </a:r>
            </a:p>
            <a:p>
              <a:pPr defTabSz="411480">
                <a:lnSpc>
                  <a:spcPct val="80000"/>
                </a:lnSpc>
                <a:defRPr/>
              </a:pPr>
              <a:r>
                <a:rPr lang="nb-NO" sz="2880" b="1" dirty="0">
                  <a:solidFill>
                    <a:prstClr val="white"/>
                  </a:solidFill>
                  <a:latin typeface="Calibri"/>
                </a:rPr>
                <a:t>1 år</a:t>
              </a:r>
            </a:p>
          </p:txBody>
        </p:sp>
      </p:grpSp>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2461549" y="381346"/>
            <a:ext cx="6397212" cy="146295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nb-NO" b="1" dirty="0">
                <a:solidFill>
                  <a:schemeClr val="tx2">
                    <a:lumMod val="50000"/>
                  </a:schemeClr>
                </a:solidFill>
              </a:rPr>
              <a:t>Hvor lang er ei utdanning?</a:t>
            </a:r>
          </a:p>
        </p:txBody>
      </p:sp>
      <p:sp>
        <p:nvSpPr>
          <p:cNvPr id="33" name="Rektangel 32"/>
          <p:cNvSpPr/>
          <p:nvPr/>
        </p:nvSpPr>
        <p:spPr>
          <a:xfrm>
            <a:off x="3689565" y="1445001"/>
            <a:ext cx="5076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674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2169494" y="575946"/>
            <a:ext cx="4805013" cy="146295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Snart er du student!</a:t>
            </a:r>
          </a:p>
        </p:txBody>
      </p:sp>
      <p:sp>
        <p:nvSpPr>
          <p:cNvPr id="33" name="Rektangel 32"/>
          <p:cNvSpPr/>
          <p:nvPr/>
        </p:nvSpPr>
        <p:spPr>
          <a:xfrm>
            <a:off x="2880000" y="1661477"/>
            <a:ext cx="3384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054" name="Picture 6" descr="https://bildearkiv.uio.no/fotoweb/cache/5010/indexbilder/261015_al_032.t562e24da.m1200.x48f1a51f.jpg"/>
          <p:cNvPicPr>
            <a:picLocks noChangeAspect="1" noChangeArrowheads="1"/>
          </p:cNvPicPr>
          <p:nvPr/>
        </p:nvPicPr>
        <p:blipFill rotWithShape="1">
          <a:blip r:embed="rId3">
            <a:extLst>
              <a:ext uri="{28A0092B-C50C-407E-A947-70E740481C1C}">
                <a14:useLocalDpi xmlns:a14="http://schemas.microsoft.com/office/drawing/2010/main" val="0"/>
              </a:ext>
            </a:extLst>
          </a:blip>
          <a:srcRect l="33074" r="10"/>
          <a:stretch/>
        </p:blipFill>
        <p:spPr bwMode="auto">
          <a:xfrm>
            <a:off x="427705" y="2233460"/>
            <a:ext cx="2520000" cy="2520000"/>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2056" name="Picture 8" descr="https://bildearkiv.uio.no/fotoweb/cache/5010/indexbilder/261015_al_007.t562e2557.m1200.x25367db3.jpg"/>
          <p:cNvPicPr>
            <a:picLocks noChangeAspect="1" noChangeArrowheads="1"/>
          </p:cNvPicPr>
          <p:nvPr/>
        </p:nvPicPr>
        <p:blipFill rotWithShape="1">
          <a:blip r:embed="rId4">
            <a:extLst>
              <a:ext uri="{28A0092B-C50C-407E-A947-70E740481C1C}">
                <a14:useLocalDpi xmlns:a14="http://schemas.microsoft.com/office/drawing/2010/main" val="0"/>
              </a:ext>
            </a:extLst>
          </a:blip>
          <a:srcRect l="27419" r="5747"/>
          <a:stretch/>
        </p:blipFill>
        <p:spPr bwMode="auto">
          <a:xfrm>
            <a:off x="6196295" y="2233460"/>
            <a:ext cx="2520000" cy="2520000"/>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6" name="Picture 2" descr="C:\Users\mortealo\Downloads\170818_al_232.jpg"/>
          <p:cNvPicPr>
            <a:picLocks noChangeAspect="1" noChangeArrowheads="1"/>
          </p:cNvPicPr>
          <p:nvPr/>
        </p:nvPicPr>
        <p:blipFill rotWithShape="1">
          <a:blip r:embed="rId5">
            <a:extLst>
              <a:ext uri="{28A0092B-C50C-407E-A947-70E740481C1C}">
                <a14:useLocalDpi xmlns:a14="http://schemas.microsoft.com/office/drawing/2010/main" val="0"/>
              </a:ext>
            </a:extLst>
          </a:blip>
          <a:srcRect l="30686" t="22429" r="18360" b="1347"/>
          <a:stretch/>
        </p:blipFill>
        <p:spPr bwMode="auto">
          <a:xfrm>
            <a:off x="3312000" y="2233460"/>
            <a:ext cx="2520000" cy="2518410"/>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in)">
                                      <p:cBhvr>
                                        <p:cTn id="7" dur="2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circle(in)">
                                      <p:cBhvr>
                                        <p:cTn id="17"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TekstSylinder 8"/>
          <p:cNvSpPr txBox="1"/>
          <p:nvPr/>
        </p:nvSpPr>
        <p:spPr>
          <a:xfrm>
            <a:off x="871750" y="2743060"/>
            <a:ext cx="2956672" cy="1077218"/>
          </a:xfrm>
          <a:prstGeom prst="rect">
            <a:avLst/>
          </a:prstGeom>
          <a:noFill/>
        </p:spPr>
        <p:txBody>
          <a:bodyPr wrap="square" rtlCol="0">
            <a:spAutoFit/>
          </a:bodyPr>
          <a:lstStyle/>
          <a:p>
            <a:pPr algn="ctr"/>
            <a:r>
              <a:rPr lang="nb-NO" sz="3200" b="1" i="1" dirty="0">
                <a:solidFill>
                  <a:schemeClr val="tx2">
                    <a:lumMod val="50000"/>
                  </a:schemeClr>
                </a:solidFill>
              </a:rPr>
              <a:t>Din trygge vei inn i studielivet!</a:t>
            </a:r>
            <a:endParaRPr lang="nb-NO" sz="3200" i="1" dirty="0">
              <a:solidFill>
                <a:schemeClr val="tx2">
                  <a:lumMod val="50000"/>
                </a:schemeClr>
              </a:solidFill>
            </a:endParaRPr>
          </a:p>
        </p:txBody>
      </p:sp>
      <p:sp>
        <p:nvSpPr>
          <p:cNvPr id="8" name="Tittel 10"/>
          <p:cNvSpPr txBox="1">
            <a:spLocks/>
          </p:cNvSpPr>
          <p:nvPr/>
        </p:nvSpPr>
        <p:spPr>
          <a:xfrm>
            <a:off x="2169494" y="575946"/>
            <a:ext cx="4805013" cy="146295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tx2">
                    <a:lumMod val="50000"/>
                  </a:schemeClr>
                </a:solidFill>
              </a:rPr>
              <a:t>Studiestarten</a:t>
            </a:r>
          </a:p>
        </p:txBody>
      </p:sp>
      <p:sp>
        <p:nvSpPr>
          <p:cNvPr id="10" name="Rektangel 9"/>
          <p:cNvSpPr/>
          <p:nvPr/>
        </p:nvSpPr>
        <p:spPr>
          <a:xfrm>
            <a:off x="3388360" y="166147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 name="Picture 2" descr="https://bildearkiv.uio.no/fotoweb/cache/5010/indexbilder/170818_al_092.t5b767803.m1200.x94021e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236" y="2195639"/>
            <a:ext cx="3600000" cy="2409000"/>
          </a:xfrm>
          <a:prstGeom prst="round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11" name="Rektangel 10"/>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Tree>
    <p:extLst>
      <p:ext uri="{BB962C8B-B14F-4D97-AF65-F5344CB8AC3E}">
        <p14:creationId xmlns:p14="http://schemas.microsoft.com/office/powerpoint/2010/main" val="237619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Bilete 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4534" y="2861486"/>
            <a:ext cx="1620082" cy="1507668"/>
          </a:xfrm>
          <a:prstGeom prst="rect">
            <a:avLst/>
          </a:prstGeom>
        </p:spPr>
      </p:pic>
      <p:pic>
        <p:nvPicPr>
          <p:cNvPr id="3" name="Bilete 2" descr="File:OpenClipArt House 1.png - Wikimedia Commons"/>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32926" y="1227136"/>
            <a:ext cx="3784188" cy="2965859"/>
          </a:xfrm>
          <a:prstGeom prst="rect">
            <a:avLst/>
          </a:prstGeom>
        </p:spPr>
      </p:pic>
      <p:sp>
        <p:nvSpPr>
          <p:cNvPr id="2" name="AutoShape 2" descr="Bilderesultat for glob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4" descr="Bilderesultat for glob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descr="Bilderesultat for globu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10" descr="http://upload.wikimedia.org/wikipedia/commons/8/87/Symbol_thumbs_up.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AutoShape 12" descr="http://upload.wikimedia.org/wikipedia/commons/8/87/Symbol_thumbs_up.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 name="AutoShape 14" descr="http://upload.wikimedia.org/wikipedia/commons/8/87/Symbol_thumbs_up.sv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2" name="Bilete 11"/>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91517" y="2844356"/>
            <a:ext cx="1541927" cy="1541927"/>
          </a:xfrm>
          <a:prstGeom prst="rect">
            <a:avLst/>
          </a:prstGeom>
        </p:spPr>
      </p:pic>
      <p:sp>
        <p:nvSpPr>
          <p:cNvPr id="11" name="AutoShape 16" descr="http://upload.wikimedia.org/wikipedia/commons/8/87/Symbol_thumbs_up.sv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4" name="AutoShape 22" descr="http://upload.wikimedia.org/wikipedia/commons/8/87/Symbol_thumbs_up.sv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9" name="Tittel 10"/>
          <p:cNvSpPr txBox="1">
            <a:spLocks/>
          </p:cNvSpPr>
          <p:nvPr/>
        </p:nvSpPr>
        <p:spPr>
          <a:xfrm>
            <a:off x="416044" y="859100"/>
            <a:ext cx="3338691" cy="1090172"/>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Student-</a:t>
            </a:r>
          </a:p>
          <a:p>
            <a:pPr algn="l">
              <a:lnSpc>
                <a:spcPct val="80000"/>
              </a:lnSpc>
            </a:pPr>
            <a:r>
              <a:rPr lang="nb-NO" b="1" dirty="0">
                <a:solidFill>
                  <a:schemeClr val="tx2">
                    <a:lumMod val="50000"/>
                  </a:schemeClr>
                </a:solidFill>
              </a:rPr>
              <a:t>samskipnaden</a:t>
            </a:r>
          </a:p>
        </p:txBody>
      </p:sp>
      <p:sp>
        <p:nvSpPr>
          <p:cNvPr id="30" name="Rektangel 29"/>
          <p:cNvSpPr/>
          <p:nvPr/>
        </p:nvSpPr>
        <p:spPr>
          <a:xfrm>
            <a:off x="427705" y="1966277"/>
            <a:ext cx="2664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1" name="Rektangel 30"/>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26" name="Tittel 10"/>
          <p:cNvSpPr txBox="1">
            <a:spLocks/>
          </p:cNvSpPr>
          <p:nvPr/>
        </p:nvSpPr>
        <p:spPr>
          <a:xfrm>
            <a:off x="390183" y="1103613"/>
            <a:ext cx="3338691" cy="109017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Studentbolig</a:t>
            </a:r>
          </a:p>
        </p:txBody>
      </p:sp>
      <p:pic>
        <p:nvPicPr>
          <p:cNvPr id="4" name="Bilete 3"/>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23343" y="1379537"/>
            <a:ext cx="1635129" cy="1141253"/>
          </a:xfrm>
          <a:prstGeom prst="rect">
            <a:avLst/>
          </a:prstGeom>
        </p:spPr>
      </p:pic>
    </p:spTree>
    <p:extLst>
      <p:ext uri="{BB962C8B-B14F-4D97-AF65-F5344CB8AC3E}">
        <p14:creationId xmlns:p14="http://schemas.microsoft.com/office/powerpoint/2010/main" val="218817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2000" fill="hold"/>
                                        <p:tgtEl>
                                          <p:spTgt spid="3"/>
                                        </p:tgtEl>
                                      </p:cBhvr>
                                      <p:by x="50000" y="50000"/>
                                    </p:animScale>
                                  </p:childTnLst>
                                </p:cTn>
                              </p:par>
                              <p:par>
                                <p:cTn id="12" presetID="42" presetClass="path" presetSubtype="0" accel="50000" decel="50000" fill="hold" nodeType="withEffect">
                                  <p:stCondLst>
                                    <p:cond delay="0"/>
                                  </p:stCondLst>
                                  <p:childTnLst>
                                    <p:animMotion origin="layout" path="M -4.16667E-6 -1.85185E-6 L 0.11424 -0.17284 " pathEditMode="relative" rAng="0" ptsTypes="AA">
                                      <p:cBhvr>
                                        <p:cTn id="13" dur="2000" fill="hold"/>
                                        <p:tgtEl>
                                          <p:spTgt spid="3"/>
                                        </p:tgtEl>
                                        <p:attrNameLst>
                                          <p:attrName>ppt_x</p:attrName>
                                          <p:attrName>ppt_y</p:attrName>
                                        </p:attrNameLst>
                                      </p:cBhvr>
                                      <p:rCtr x="5712" y="-8642"/>
                                    </p:animMotion>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AutoShape 2" descr="Bilderesultat for glob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4" descr="Bilderesultat for glob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descr="Bilderesultat for globu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10" descr="http://upload.wikimedia.org/wikipedia/commons/8/87/Symbol_thumbs_up.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AutoShape 12" descr="http://upload.wikimedia.org/wikipedia/commons/8/87/Symbol_thumbs_up.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 name="AutoShape 14" descr="http://upload.wikimedia.org/wikipedia/commons/8/87/Symbol_thumbs_up.sv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 name="AutoShape 16" descr="http://upload.wikimedia.org/wikipedia/commons/8/87/Symbol_thumbs_up.sv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4" name="AutoShape 22" descr="http://upload.wikimedia.org/wikipedia/commons/8/87/Symbol_thumbs_up.sv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0" name="Rektangel 29"/>
          <p:cNvSpPr/>
          <p:nvPr/>
        </p:nvSpPr>
        <p:spPr>
          <a:xfrm>
            <a:off x="427705" y="1966277"/>
            <a:ext cx="2664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1" name="Rektangel 30"/>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26" name="Tittel 10"/>
          <p:cNvSpPr txBox="1">
            <a:spLocks/>
          </p:cNvSpPr>
          <p:nvPr/>
        </p:nvSpPr>
        <p:spPr>
          <a:xfrm>
            <a:off x="390183" y="1103613"/>
            <a:ext cx="3338691" cy="109017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Lånekassen</a:t>
            </a:r>
          </a:p>
        </p:txBody>
      </p:sp>
      <p:pic>
        <p:nvPicPr>
          <p:cNvPr id="27" name="Bilde 1" descr="peng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5560692" y="-966789"/>
            <a:ext cx="1395561" cy="2772002"/>
          </a:xfrm>
          <a:prstGeom prst="rect">
            <a:avLst/>
          </a:prstGeom>
        </p:spPr>
      </p:pic>
      <p:pic>
        <p:nvPicPr>
          <p:cNvPr id="28" name="Bilde 6" descr="penger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7496" y="4131177"/>
            <a:ext cx="4985359" cy="1311228"/>
          </a:xfrm>
          <a:prstGeom prst="rect">
            <a:avLst/>
          </a:prstGeom>
        </p:spPr>
      </p:pic>
      <p:pic>
        <p:nvPicPr>
          <p:cNvPr id="22" name="Bilete 21"/>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4534" y="2861486"/>
            <a:ext cx="1620082" cy="1507668"/>
          </a:xfrm>
          <a:prstGeom prst="rect">
            <a:avLst/>
          </a:prstGeom>
        </p:spPr>
      </p:pic>
      <p:pic>
        <p:nvPicPr>
          <p:cNvPr id="23" name="Bilete 22"/>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91517" y="2844356"/>
            <a:ext cx="1541927" cy="1541927"/>
          </a:xfrm>
          <a:prstGeom prst="rect">
            <a:avLst/>
          </a:prstGeom>
        </p:spPr>
      </p:pic>
      <p:pic>
        <p:nvPicPr>
          <p:cNvPr id="24" name="Bilete 23"/>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23343" y="1379537"/>
            <a:ext cx="1635129" cy="1141253"/>
          </a:xfrm>
          <a:prstGeom prst="rect">
            <a:avLst/>
          </a:prstGeom>
        </p:spPr>
      </p:pic>
      <p:pic>
        <p:nvPicPr>
          <p:cNvPr id="25" name="Bilete 24" descr="File:OpenClipArt House 1.png - Wikimedia Commons"/>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24995" y="1082349"/>
            <a:ext cx="1887844" cy="1479600"/>
          </a:xfrm>
          <a:prstGeom prst="rect">
            <a:avLst/>
          </a:prstGeom>
        </p:spPr>
      </p:pic>
    </p:spTree>
    <p:extLst>
      <p:ext uri="{BB962C8B-B14F-4D97-AF65-F5344CB8AC3E}">
        <p14:creationId xmlns:p14="http://schemas.microsoft.com/office/powerpoint/2010/main" val="167850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309384" y="847530"/>
            <a:ext cx="6665124"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Søk innen fristen!</a:t>
            </a:r>
          </a:p>
        </p:txBody>
      </p:sp>
      <p:sp>
        <p:nvSpPr>
          <p:cNvPr id="33" name="Rektangel 32"/>
          <p:cNvSpPr/>
          <p:nvPr/>
        </p:nvSpPr>
        <p:spPr>
          <a:xfrm>
            <a:off x="427705" y="1661477"/>
            <a:ext cx="3528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Ellipse 15"/>
          <p:cNvSpPr/>
          <p:nvPr/>
        </p:nvSpPr>
        <p:spPr>
          <a:xfrm>
            <a:off x="6888783" y="2928620"/>
            <a:ext cx="1620000" cy="1620000"/>
          </a:xfrm>
          <a:prstGeom prst="ellipse">
            <a:avLst/>
          </a:prstGeom>
          <a:solidFill>
            <a:schemeClr val="tx2">
              <a:lumMod val="40000"/>
              <a:lumOff val="60000"/>
            </a:schemeClr>
          </a:solidFill>
          <a:ln w="285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nb-NO" sz="1000" b="1" dirty="0">
              <a:solidFill>
                <a:schemeClr val="tx2">
                  <a:lumMod val="50000"/>
                </a:schemeClr>
              </a:solidFill>
            </a:endParaRPr>
          </a:p>
          <a:p>
            <a:pPr algn="ctr"/>
            <a:r>
              <a:rPr lang="nb-NO" sz="2000" b="1" dirty="0">
                <a:solidFill>
                  <a:schemeClr val="tx2">
                    <a:lumMod val="50000"/>
                  </a:schemeClr>
                </a:solidFill>
              </a:rPr>
              <a:t>24. juli</a:t>
            </a:r>
            <a:endParaRPr lang="nn-NO" sz="2000" b="1" dirty="0">
              <a:solidFill>
                <a:schemeClr val="tx2">
                  <a:lumMod val="50000"/>
                </a:schemeClr>
              </a:solidFill>
            </a:endParaRPr>
          </a:p>
        </p:txBody>
      </p:sp>
      <p:sp>
        <p:nvSpPr>
          <p:cNvPr id="18" name="Ellipse 17"/>
          <p:cNvSpPr/>
          <p:nvPr/>
        </p:nvSpPr>
        <p:spPr>
          <a:xfrm>
            <a:off x="613848" y="2928620"/>
            <a:ext cx="1620000" cy="1620000"/>
          </a:xfrm>
          <a:prstGeom prst="ellipse">
            <a:avLst/>
          </a:prstGeom>
          <a:solidFill>
            <a:schemeClr val="tx2">
              <a:lumMod val="40000"/>
              <a:lumOff val="60000"/>
            </a:schemeClr>
          </a:solidFill>
          <a:ln w="285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nb-NO" sz="1000" b="1" dirty="0">
              <a:solidFill>
                <a:schemeClr val="tx2">
                  <a:lumMod val="50000"/>
                </a:schemeClr>
              </a:solidFill>
            </a:endParaRPr>
          </a:p>
          <a:p>
            <a:pPr algn="ctr"/>
            <a:r>
              <a:rPr lang="nb-NO" sz="2000" b="1" dirty="0">
                <a:solidFill>
                  <a:schemeClr val="tx2">
                    <a:lumMod val="50000"/>
                  </a:schemeClr>
                </a:solidFill>
              </a:rPr>
              <a:t>15. april</a:t>
            </a:r>
            <a:endParaRPr lang="nn-NO" sz="2000" b="1" dirty="0">
              <a:solidFill>
                <a:schemeClr val="tx2">
                  <a:lumMod val="50000"/>
                </a:schemeClr>
              </a:solidFill>
            </a:endParaRPr>
          </a:p>
        </p:txBody>
      </p:sp>
      <p:sp>
        <p:nvSpPr>
          <p:cNvPr id="20" name="Ellipse 19"/>
          <p:cNvSpPr/>
          <p:nvPr/>
        </p:nvSpPr>
        <p:spPr>
          <a:xfrm>
            <a:off x="4797138" y="2928620"/>
            <a:ext cx="1620000" cy="1620000"/>
          </a:xfrm>
          <a:prstGeom prst="ellipse">
            <a:avLst/>
          </a:prstGeom>
          <a:solidFill>
            <a:schemeClr val="tx2">
              <a:lumMod val="40000"/>
              <a:lumOff val="60000"/>
            </a:schemeClr>
          </a:solidFill>
          <a:ln w="285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nb-NO" sz="1000" b="1" dirty="0">
              <a:solidFill>
                <a:schemeClr val="tx2">
                  <a:lumMod val="50000"/>
                </a:schemeClr>
              </a:solidFill>
            </a:endParaRPr>
          </a:p>
          <a:p>
            <a:pPr algn="ctr"/>
            <a:r>
              <a:rPr lang="nb-NO" sz="2000" b="1" dirty="0">
                <a:solidFill>
                  <a:schemeClr val="tx2">
                    <a:lumMod val="50000"/>
                  </a:schemeClr>
                </a:solidFill>
              </a:rPr>
              <a:t>20. juli</a:t>
            </a:r>
            <a:endParaRPr lang="nn-NO" sz="2000" b="1" dirty="0">
              <a:solidFill>
                <a:schemeClr val="tx2">
                  <a:lumMod val="50000"/>
                </a:schemeClr>
              </a:solidFill>
            </a:endParaRPr>
          </a:p>
        </p:txBody>
      </p:sp>
      <p:sp>
        <p:nvSpPr>
          <p:cNvPr id="21" name="Ellipse 20"/>
          <p:cNvSpPr/>
          <p:nvPr/>
        </p:nvSpPr>
        <p:spPr>
          <a:xfrm>
            <a:off x="2705493" y="2928620"/>
            <a:ext cx="1620000" cy="1620000"/>
          </a:xfrm>
          <a:prstGeom prst="ellipse">
            <a:avLst/>
          </a:prstGeom>
          <a:solidFill>
            <a:schemeClr val="tx2">
              <a:lumMod val="40000"/>
              <a:lumOff val="60000"/>
            </a:schemeClr>
          </a:solidFill>
          <a:ln w="285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nb-NO" sz="1000" b="1" dirty="0">
              <a:solidFill>
                <a:schemeClr val="tx2">
                  <a:lumMod val="50000"/>
                </a:schemeClr>
              </a:solidFill>
            </a:endParaRPr>
          </a:p>
          <a:p>
            <a:pPr algn="ctr"/>
            <a:r>
              <a:rPr lang="nb-NO" sz="2000" b="1" dirty="0">
                <a:solidFill>
                  <a:schemeClr val="tx2">
                    <a:lumMod val="50000"/>
                  </a:schemeClr>
                </a:solidFill>
              </a:rPr>
              <a:t>1. juli</a:t>
            </a:r>
            <a:endParaRPr lang="nn-NO" sz="2000" b="1" dirty="0">
              <a:solidFill>
                <a:schemeClr val="tx2">
                  <a:lumMod val="50000"/>
                </a:schemeClr>
              </a:solidFill>
            </a:endParaRPr>
          </a:p>
        </p:txBody>
      </p:sp>
      <p:cxnSp>
        <p:nvCxnSpPr>
          <p:cNvPr id="6" name="Rett line 5"/>
          <p:cNvCxnSpPr>
            <a:stCxn id="18" idx="0"/>
          </p:cNvCxnSpPr>
          <p:nvPr/>
        </p:nvCxnSpPr>
        <p:spPr>
          <a:xfrm flipV="1">
            <a:off x="1423848" y="2538412"/>
            <a:ext cx="4902" cy="390208"/>
          </a:xfrm>
          <a:prstGeom prst="line">
            <a:avLst/>
          </a:prstGeom>
          <a:ln w="28575">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Rett line 23"/>
          <p:cNvCxnSpPr>
            <a:stCxn id="21" idx="0"/>
          </p:cNvCxnSpPr>
          <p:nvPr/>
        </p:nvCxnSpPr>
        <p:spPr>
          <a:xfrm flipV="1">
            <a:off x="3515493" y="2538412"/>
            <a:ext cx="4902" cy="390208"/>
          </a:xfrm>
          <a:prstGeom prst="line">
            <a:avLst/>
          </a:prstGeom>
          <a:ln w="28575">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Rett line 24"/>
          <p:cNvCxnSpPr>
            <a:stCxn id="20" idx="0"/>
          </p:cNvCxnSpPr>
          <p:nvPr/>
        </p:nvCxnSpPr>
        <p:spPr>
          <a:xfrm flipV="1">
            <a:off x="5607138" y="2523807"/>
            <a:ext cx="4902" cy="404813"/>
          </a:xfrm>
          <a:prstGeom prst="line">
            <a:avLst/>
          </a:prstGeom>
          <a:ln w="28575">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Rett line 25"/>
          <p:cNvCxnSpPr>
            <a:stCxn id="16" idx="0"/>
          </p:cNvCxnSpPr>
          <p:nvPr/>
        </p:nvCxnSpPr>
        <p:spPr>
          <a:xfrm flipV="1">
            <a:off x="7698783" y="2561908"/>
            <a:ext cx="0" cy="366712"/>
          </a:xfrm>
          <a:prstGeom prst="line">
            <a:avLst/>
          </a:prstGeom>
          <a:ln w="28575">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 name="Rett pil 2"/>
          <p:cNvCxnSpPr/>
          <p:nvPr/>
        </p:nvCxnSpPr>
        <p:spPr>
          <a:xfrm rot="16200000">
            <a:off x="4572000" y="-1421588"/>
            <a:ext cx="0" cy="7920000"/>
          </a:xfrm>
          <a:prstGeom prst="straightConnector1">
            <a:avLst/>
          </a:prstGeom>
          <a:ln w="76200">
            <a:solidFill>
              <a:schemeClr val="tx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4" name="Bilde 35" descr="5460-s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290" y="3706906"/>
            <a:ext cx="922920" cy="634508"/>
          </a:xfrm>
          <a:prstGeom prst="rect">
            <a:avLst/>
          </a:prstGeom>
        </p:spPr>
      </p:pic>
      <p:pic>
        <p:nvPicPr>
          <p:cNvPr id="35" name="Bilde 35" descr="5460-s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4033" y="3706906"/>
            <a:ext cx="922920" cy="634508"/>
          </a:xfrm>
          <a:prstGeom prst="rect">
            <a:avLst/>
          </a:prstGeom>
        </p:spPr>
      </p:pic>
      <p:pic>
        <p:nvPicPr>
          <p:cNvPr id="36" name="Bilde 35" descr="5460-s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0580" y="3706906"/>
            <a:ext cx="922920" cy="634508"/>
          </a:xfrm>
          <a:prstGeom prst="rect">
            <a:avLst/>
          </a:prstGeom>
        </p:spPr>
      </p:pic>
      <p:pic>
        <p:nvPicPr>
          <p:cNvPr id="37" name="Bilde 35" descr="5460-s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7323" y="3706906"/>
            <a:ext cx="922920" cy="634508"/>
          </a:xfrm>
          <a:prstGeom prst="rect">
            <a:avLst/>
          </a:prstGeom>
        </p:spPr>
      </p:pic>
      <p:sp>
        <p:nvSpPr>
          <p:cNvPr id="23" name="TekstSylinder 22"/>
          <p:cNvSpPr txBox="1"/>
          <p:nvPr/>
        </p:nvSpPr>
        <p:spPr>
          <a:xfrm>
            <a:off x="618750" y="2126200"/>
            <a:ext cx="1620000" cy="338554"/>
          </a:xfrm>
          <a:prstGeom prst="rect">
            <a:avLst/>
          </a:prstGeom>
          <a:noFill/>
        </p:spPr>
        <p:txBody>
          <a:bodyPr wrap="square" rtlCol="0">
            <a:spAutoFit/>
          </a:bodyPr>
          <a:lstStyle/>
          <a:p>
            <a:pPr algn="ctr"/>
            <a:r>
              <a:rPr lang="nb-NO" sz="1600" b="1" dirty="0"/>
              <a:t>SØKNADSFRIST</a:t>
            </a:r>
            <a:endParaRPr lang="nn-NO" sz="1600" b="1" dirty="0"/>
          </a:p>
        </p:txBody>
      </p:sp>
      <p:sp>
        <p:nvSpPr>
          <p:cNvPr id="27" name="Rektangel 26"/>
          <p:cNvSpPr/>
          <p:nvPr/>
        </p:nvSpPr>
        <p:spPr>
          <a:xfrm>
            <a:off x="2376684" y="2126200"/>
            <a:ext cx="2287422" cy="338554"/>
          </a:xfrm>
          <a:prstGeom prst="rect">
            <a:avLst/>
          </a:prstGeom>
        </p:spPr>
        <p:txBody>
          <a:bodyPr wrap="none">
            <a:spAutoFit/>
          </a:bodyPr>
          <a:lstStyle/>
          <a:p>
            <a:pPr algn="ctr"/>
            <a:r>
              <a:rPr lang="nb-NO" sz="1600" b="1" dirty="0"/>
              <a:t>OMPRIORITERINGSFRIST</a:t>
            </a:r>
            <a:endParaRPr lang="nn-NO" sz="1600" b="1" dirty="0"/>
          </a:p>
        </p:txBody>
      </p:sp>
      <p:sp>
        <p:nvSpPr>
          <p:cNvPr id="41" name="TekstSylinder 40"/>
          <p:cNvSpPr txBox="1"/>
          <p:nvPr/>
        </p:nvSpPr>
        <p:spPr>
          <a:xfrm>
            <a:off x="4797138" y="2123066"/>
            <a:ext cx="1620000" cy="338554"/>
          </a:xfrm>
          <a:prstGeom prst="rect">
            <a:avLst/>
          </a:prstGeom>
          <a:noFill/>
        </p:spPr>
        <p:txBody>
          <a:bodyPr wrap="square" rtlCol="0">
            <a:spAutoFit/>
          </a:bodyPr>
          <a:lstStyle/>
          <a:p>
            <a:pPr algn="ctr"/>
            <a:r>
              <a:rPr lang="nb-NO" sz="1600" b="1" dirty="0"/>
              <a:t>TILBUD</a:t>
            </a:r>
            <a:endParaRPr lang="nn-NO" sz="1600" b="1" dirty="0"/>
          </a:p>
        </p:txBody>
      </p:sp>
      <p:sp>
        <p:nvSpPr>
          <p:cNvPr id="42" name="TekstSylinder 41"/>
          <p:cNvSpPr txBox="1"/>
          <p:nvPr/>
        </p:nvSpPr>
        <p:spPr>
          <a:xfrm>
            <a:off x="6888783" y="2123066"/>
            <a:ext cx="1620000" cy="338554"/>
          </a:xfrm>
          <a:prstGeom prst="rect">
            <a:avLst/>
          </a:prstGeom>
          <a:noFill/>
        </p:spPr>
        <p:txBody>
          <a:bodyPr wrap="square" rtlCol="0">
            <a:spAutoFit/>
          </a:bodyPr>
          <a:lstStyle/>
          <a:p>
            <a:pPr algn="ctr"/>
            <a:r>
              <a:rPr lang="nb-NO" sz="1600" b="1" dirty="0"/>
              <a:t>SVARFRIST</a:t>
            </a:r>
            <a:endParaRPr lang="nn-NO" sz="1600" b="1" dirty="0"/>
          </a:p>
        </p:txBody>
      </p:sp>
    </p:spTree>
    <p:extLst>
      <p:ext uri="{BB962C8B-B14F-4D97-AF65-F5344CB8AC3E}">
        <p14:creationId xmlns:p14="http://schemas.microsoft.com/office/powerpoint/2010/main" val="36967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1+#ppt_w/2"/>
                                          </p:val>
                                        </p:tav>
                                        <p:tav tm="100000">
                                          <p:val>
                                            <p:strVal val="#ppt_x"/>
                                          </p:val>
                                        </p:tav>
                                      </p:tavLst>
                                    </p:anim>
                                    <p:anim calcmode="lin" valueType="num">
                                      <p:cBhvr additive="base">
                                        <p:cTn id="30" dur="500" fill="hold"/>
                                        <p:tgtEl>
                                          <p:spTgt spid="35"/>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1+#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1+#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1+#ppt_w/2"/>
                                          </p:val>
                                        </p:tav>
                                        <p:tav tm="100000">
                                          <p:val>
                                            <p:strVal val="#ppt_x"/>
                                          </p:val>
                                        </p:tav>
                                      </p:tavLst>
                                    </p:anim>
                                    <p:anim calcmode="lin" valueType="num">
                                      <p:cBhvr additive="base">
                                        <p:cTn id="48" dur="500" fill="hold"/>
                                        <p:tgtEl>
                                          <p:spTgt spid="36"/>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1+#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1+#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1+#ppt_w/2"/>
                                          </p:val>
                                        </p:tav>
                                        <p:tav tm="100000">
                                          <p:val>
                                            <p:strVal val="#ppt_x"/>
                                          </p:val>
                                        </p:tav>
                                      </p:tavLst>
                                    </p:anim>
                                    <p:anim calcmode="lin" valueType="num">
                                      <p:cBhvr additive="base">
                                        <p:cTn id="62" dur="500" fill="hold"/>
                                        <p:tgtEl>
                                          <p:spTgt spid="37"/>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1+#ppt_w/2"/>
                                          </p:val>
                                        </p:tav>
                                        <p:tav tm="100000">
                                          <p:val>
                                            <p:strVal val="#ppt_x"/>
                                          </p:val>
                                        </p:tav>
                                      </p:tavLst>
                                    </p:anim>
                                    <p:anim calcmode="lin" valueType="num">
                                      <p:cBhvr additive="base">
                                        <p:cTn id="66" dur="500" fill="hold"/>
                                        <p:tgtEl>
                                          <p:spTgt spid="16"/>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1+#ppt_w/2"/>
                                          </p:val>
                                        </p:tav>
                                        <p:tav tm="100000">
                                          <p:val>
                                            <p:strVal val="#ppt_x"/>
                                          </p:val>
                                        </p:tav>
                                      </p:tavLst>
                                    </p:anim>
                                    <p:anim calcmode="lin" valueType="num">
                                      <p:cBhvr additive="base">
                                        <p:cTn id="70" dur="500" fill="hold"/>
                                        <p:tgtEl>
                                          <p:spTgt spid="26"/>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1+#ppt_w/2"/>
                                          </p:val>
                                        </p:tav>
                                        <p:tav tm="100000">
                                          <p:val>
                                            <p:strVal val="#ppt_x"/>
                                          </p:val>
                                        </p:tav>
                                      </p:tavLst>
                                    </p:anim>
                                    <p:anim calcmode="lin" valueType="num">
                                      <p:cBhvr additive="base">
                                        <p:cTn id="74"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3" grpId="0"/>
      <p:bldP spid="27"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768479" y="696390"/>
            <a:ext cx="7607042"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tx2">
                    <a:lumMod val="50000"/>
                  </a:schemeClr>
                </a:solidFill>
              </a:rPr>
              <a:t>Opptakskrav og poeng</a:t>
            </a:r>
          </a:p>
        </p:txBody>
      </p:sp>
      <p:sp>
        <p:nvSpPr>
          <p:cNvPr id="33" name="Rektangel 32"/>
          <p:cNvSpPr/>
          <p:nvPr/>
        </p:nvSpPr>
        <p:spPr>
          <a:xfrm>
            <a:off x="2718000" y="1463317"/>
            <a:ext cx="3708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Plasshaldar for tekst 11"/>
          <p:cNvSpPr>
            <a:spLocks noGrp="1"/>
          </p:cNvSpPr>
          <p:nvPr>
            <p:ph type="body" idx="1"/>
          </p:nvPr>
        </p:nvSpPr>
        <p:spPr>
          <a:xfrm>
            <a:off x="457200" y="1903810"/>
            <a:ext cx="4040188" cy="479822"/>
          </a:xfrm>
        </p:spPr>
        <p:txBody>
          <a:bodyPr/>
          <a:lstStyle/>
          <a:p>
            <a:pPr algn="ctr"/>
            <a:r>
              <a:rPr lang="nb-NO" dirty="0">
                <a:solidFill>
                  <a:schemeClr val="tx2">
                    <a:lumMod val="50000"/>
                  </a:schemeClr>
                </a:solidFill>
              </a:rPr>
              <a:t>OPPTAKSKRAV</a:t>
            </a:r>
            <a:endParaRPr lang="nn-NO" dirty="0">
              <a:solidFill>
                <a:schemeClr val="tx2">
                  <a:lumMod val="50000"/>
                </a:schemeClr>
              </a:solidFill>
            </a:endParaRPr>
          </a:p>
        </p:txBody>
      </p:sp>
      <mc:AlternateContent xmlns:mc="http://schemas.openxmlformats.org/markup-compatibility/2006" xmlns:a14="http://schemas.microsoft.com/office/drawing/2010/main">
        <mc:Choice Requires="a14">
          <p:sp>
            <p:nvSpPr>
              <p:cNvPr id="13" name="Plasshaldar for innhald 12"/>
              <p:cNvSpPr>
                <a:spLocks noGrp="1"/>
              </p:cNvSpPr>
              <p:nvPr>
                <p:ph sz="half" idx="2"/>
              </p:nvPr>
            </p:nvSpPr>
            <p:spPr>
              <a:xfrm>
                <a:off x="457200" y="2383631"/>
                <a:ext cx="4040188" cy="2963466"/>
              </a:xfrm>
            </p:spPr>
            <p:txBody>
              <a:bodyPr>
                <a:normAutofit/>
              </a:bodyPr>
              <a:lstStyle/>
              <a:p>
                <a:pPr marL="0" indent="0" algn="ctr">
                  <a:buNone/>
                </a:pPr>
                <a:endParaRPr lang="nb-NO" dirty="0">
                  <a:solidFill>
                    <a:schemeClr val="tx2">
                      <a:lumMod val="50000"/>
                    </a:schemeClr>
                  </a:solidFill>
                  <a:latin typeface="+mj-lt"/>
                </a:endParaRPr>
              </a:p>
              <a:p>
                <a:pPr marL="0" indent="0" algn="ctr">
                  <a:buNone/>
                </a:pPr>
                <a:r>
                  <a:rPr lang="nb-NO" dirty="0">
                    <a:solidFill>
                      <a:schemeClr val="tx2">
                        <a:lumMod val="50000"/>
                      </a:schemeClr>
                    </a:solidFill>
                    <a:latin typeface="+mj-lt"/>
                  </a:rPr>
                  <a:t>Generell studiekompetanse</a:t>
                </a:r>
              </a:p>
              <a:p>
                <a:pPr marL="0" indent="0" algn="ctr">
                  <a:buNone/>
                </a:pPr>
                <a:endParaRPr lang="nb-NO" dirty="0">
                  <a:solidFill>
                    <a:schemeClr val="tx2">
                      <a:lumMod val="50000"/>
                    </a:schemeClr>
                  </a:solidFill>
                  <a:latin typeface="+mj-lt"/>
                </a:endParaRPr>
              </a:p>
              <a:p>
                <a:pPr marL="0" indent="0">
                  <a:buNone/>
                </a:pPr>
                <a14:m>
                  <m:oMathPara xmlns:m="http://schemas.openxmlformats.org/officeDocument/2006/math">
                    <m:oMathParaPr>
                      <m:jc m:val="centerGroup"/>
                    </m:oMathParaPr>
                    <m:oMath xmlns:m="http://schemas.openxmlformats.org/officeDocument/2006/math">
                      <m:d>
                        <m:dPr>
                          <m:ctrlPr>
                            <a:rPr lang="nb-NO" b="0" i="1" smtClean="0">
                              <a:solidFill>
                                <a:schemeClr val="tx2">
                                  <a:lumMod val="50000"/>
                                </a:schemeClr>
                              </a:solidFill>
                              <a:latin typeface="Cambria Math" panose="02040503050406030204" pitchFamily="18" charset="0"/>
                            </a:rPr>
                          </m:ctrlPr>
                        </m:dPr>
                        <m:e>
                          <m:m>
                            <m:mPr>
                              <m:mcs>
                                <m:mc>
                                  <m:mcPr>
                                    <m:count m:val="1"/>
                                    <m:mcJc m:val="center"/>
                                  </m:mcPr>
                                </m:mc>
                              </m:mcs>
                              <m:ctrlPr>
                                <a:rPr lang="nb-NO" b="0" i="1" smtClean="0">
                                  <a:solidFill>
                                    <a:schemeClr val="tx2">
                                      <a:lumMod val="50000"/>
                                    </a:schemeClr>
                                  </a:solidFill>
                                  <a:latin typeface="Cambria Math" panose="02040503050406030204" pitchFamily="18" charset="0"/>
                                </a:rPr>
                              </m:ctrlPr>
                            </m:mPr>
                            <m:mr>
                              <m:e>
                                <m:r>
                                  <m:rPr>
                                    <m:brk m:alnAt="7"/>
                                  </m:rPr>
                                  <a:rPr lang="nb-NO" b="0" i="1" smtClean="0">
                                    <a:solidFill>
                                      <a:schemeClr val="tx2">
                                        <a:lumMod val="50000"/>
                                      </a:schemeClr>
                                    </a:solidFill>
                                    <a:latin typeface="Cambria Math" panose="02040503050406030204" pitchFamily="18" charset="0"/>
                                  </a:rPr>
                                  <m:t>+</m:t>
                                </m:r>
                              </m:e>
                            </m:mr>
                            <m:mr>
                              <m:e>
                                <m:eqArr>
                                  <m:eqArrPr>
                                    <m:ctrlPr>
                                      <a:rPr lang="nb-NO" b="0" i="1" smtClean="0">
                                        <a:solidFill>
                                          <a:schemeClr val="tx2">
                                            <a:lumMod val="50000"/>
                                          </a:schemeClr>
                                        </a:solidFill>
                                        <a:latin typeface="Cambria Math" panose="02040503050406030204" pitchFamily="18" charset="0"/>
                                      </a:rPr>
                                    </m:ctrlPr>
                                  </m:eqArrPr>
                                  <m:e>
                                    <m:r>
                                      <a:rPr lang="nb-NO" b="0" i="1" smtClean="0">
                                        <a:solidFill>
                                          <a:schemeClr val="tx2">
                                            <a:lumMod val="50000"/>
                                          </a:schemeClr>
                                        </a:solidFill>
                                        <a:latin typeface="Cambria Math" panose="02040503050406030204" pitchFamily="18" charset="0"/>
                                      </a:rPr>
                                      <m:t>𝑠𝑝𝑒𝑠𝑖𝑒𝑙𝑙𝑒</m:t>
                                    </m:r>
                                  </m:e>
                                  <m:e>
                                    <m:r>
                                      <a:rPr lang="nb-NO" b="0" i="1" smtClean="0">
                                        <a:solidFill>
                                          <a:schemeClr val="tx2">
                                            <a:lumMod val="50000"/>
                                          </a:schemeClr>
                                        </a:solidFill>
                                        <a:latin typeface="Cambria Math" panose="02040503050406030204" pitchFamily="18" charset="0"/>
                                      </a:rPr>
                                      <m:t>𝑜𝑝𝑝𝑡𝑎𝑘𝑠𝑘𝑟𝑎𝑣</m:t>
                                    </m:r>
                                  </m:e>
                                </m:eqArr>
                              </m:e>
                            </m:mr>
                          </m:m>
                        </m:e>
                      </m:d>
                    </m:oMath>
                  </m:oMathPara>
                </a14:m>
                <a:endParaRPr lang="nn-NO" dirty="0">
                  <a:solidFill>
                    <a:schemeClr val="tx2">
                      <a:lumMod val="50000"/>
                    </a:schemeClr>
                  </a:solidFill>
                </a:endParaRPr>
              </a:p>
            </p:txBody>
          </p:sp>
        </mc:Choice>
        <mc:Fallback xmlns="">
          <p:sp>
            <p:nvSpPr>
              <p:cNvPr id="13" name="Plasshaldar for innhald 12"/>
              <p:cNvSpPr>
                <a:spLocks noGrp="1" noRot="1" noChangeAspect="1" noMove="1" noResize="1" noEditPoints="1" noAdjustHandles="1" noChangeArrowheads="1" noChangeShapeType="1" noTextEdit="1"/>
              </p:cNvSpPr>
              <p:nvPr>
                <p:ph sz="half" idx="2"/>
              </p:nvPr>
            </p:nvSpPr>
            <p:spPr>
              <a:xfrm>
                <a:off x="457200" y="2383631"/>
                <a:ext cx="4040188" cy="2963466"/>
              </a:xfrm>
              <a:blipFill>
                <a:blip r:embed="rId3"/>
                <a:stretch>
                  <a:fillRect/>
                </a:stretch>
              </a:blipFill>
            </p:spPr>
            <p:txBody>
              <a:bodyPr/>
              <a:lstStyle/>
              <a:p>
                <a:r>
                  <a:rPr lang="nn-NO">
                    <a:noFill/>
                  </a:rPr>
                  <a:t> </a:t>
                </a:r>
              </a:p>
            </p:txBody>
          </p:sp>
        </mc:Fallback>
      </mc:AlternateContent>
      <p:sp>
        <p:nvSpPr>
          <p:cNvPr id="14" name="Plasshaldar for tekst 13"/>
          <p:cNvSpPr>
            <a:spLocks noGrp="1"/>
          </p:cNvSpPr>
          <p:nvPr>
            <p:ph type="body" sz="quarter" idx="3"/>
          </p:nvPr>
        </p:nvSpPr>
        <p:spPr>
          <a:xfrm>
            <a:off x="4645030" y="1903810"/>
            <a:ext cx="4041775" cy="479822"/>
          </a:xfrm>
        </p:spPr>
        <p:txBody>
          <a:bodyPr>
            <a:normAutofit/>
          </a:bodyPr>
          <a:lstStyle/>
          <a:p>
            <a:pPr algn="ctr"/>
            <a:r>
              <a:rPr lang="nb-NO" dirty="0">
                <a:solidFill>
                  <a:schemeClr val="tx2">
                    <a:lumMod val="50000"/>
                  </a:schemeClr>
                </a:solidFill>
              </a:rPr>
              <a:t>POENGSUM</a:t>
            </a:r>
            <a:endParaRPr lang="nn-NO" dirty="0">
              <a:solidFill>
                <a:schemeClr val="tx2">
                  <a:lumMod val="50000"/>
                </a:schemeClr>
              </a:solidFill>
            </a:endParaRPr>
          </a:p>
        </p:txBody>
      </p:sp>
      <p:sp>
        <p:nvSpPr>
          <p:cNvPr id="15" name="Plasshaldar for innhald 14"/>
          <p:cNvSpPr>
            <a:spLocks noGrp="1"/>
          </p:cNvSpPr>
          <p:nvPr>
            <p:ph sz="quarter" idx="4"/>
          </p:nvPr>
        </p:nvSpPr>
        <p:spPr>
          <a:xfrm>
            <a:off x="4645030" y="2383631"/>
            <a:ext cx="4041775" cy="2963466"/>
          </a:xfrm>
        </p:spPr>
        <p:txBody>
          <a:bodyPr/>
          <a:lstStyle/>
          <a:p>
            <a:pPr marL="0" indent="0" algn="ctr">
              <a:buNone/>
            </a:pPr>
            <a:endParaRPr lang="nb-NO" sz="1000" dirty="0">
              <a:solidFill>
                <a:schemeClr val="tx2">
                  <a:lumMod val="50000"/>
                </a:schemeClr>
              </a:solidFill>
            </a:endParaRPr>
          </a:p>
          <a:p>
            <a:pPr marL="0" indent="0" algn="ctr">
              <a:buNone/>
            </a:pPr>
            <a:r>
              <a:rPr lang="nb-NO" dirty="0">
                <a:solidFill>
                  <a:schemeClr val="tx2">
                    <a:lumMod val="50000"/>
                  </a:schemeClr>
                </a:solidFill>
              </a:rPr>
              <a:t>Karaktersnitt </a:t>
            </a:r>
            <a:r>
              <a:rPr lang="nb-NO" sz="2800" b="1" dirty="0">
                <a:solidFill>
                  <a:schemeClr val="tx2">
                    <a:lumMod val="50000"/>
                  </a:schemeClr>
                </a:solidFill>
              </a:rPr>
              <a:t>x 10</a:t>
            </a:r>
          </a:p>
          <a:p>
            <a:pPr marL="0" indent="0" algn="ctr">
              <a:buNone/>
            </a:pPr>
            <a:endParaRPr lang="nb-NO" sz="800" dirty="0">
              <a:solidFill>
                <a:schemeClr val="tx2">
                  <a:lumMod val="50000"/>
                </a:schemeClr>
              </a:solidFill>
            </a:endParaRPr>
          </a:p>
          <a:p>
            <a:pPr marL="0" indent="0" algn="ctr">
              <a:buNone/>
            </a:pPr>
            <a:r>
              <a:rPr lang="nb-NO" sz="2000" dirty="0">
                <a:solidFill>
                  <a:schemeClr val="tx2">
                    <a:lumMod val="50000"/>
                  </a:schemeClr>
                </a:solidFill>
              </a:rPr>
              <a:t>+ realfagspoeng</a:t>
            </a:r>
          </a:p>
          <a:p>
            <a:pPr marL="0" indent="0" algn="ctr">
              <a:buNone/>
            </a:pPr>
            <a:endParaRPr lang="nb-NO" sz="800" dirty="0">
              <a:solidFill>
                <a:schemeClr val="tx2">
                  <a:lumMod val="50000"/>
                </a:schemeClr>
              </a:solidFill>
            </a:endParaRPr>
          </a:p>
          <a:p>
            <a:pPr marL="0" indent="0" algn="ctr">
              <a:buNone/>
            </a:pPr>
            <a:r>
              <a:rPr lang="nb-NO" sz="2000" dirty="0">
                <a:solidFill>
                  <a:schemeClr val="tx2">
                    <a:lumMod val="50000"/>
                  </a:schemeClr>
                </a:solidFill>
              </a:rPr>
              <a:t>+ språkpoeng</a:t>
            </a:r>
          </a:p>
          <a:p>
            <a:pPr marL="0" indent="0" algn="ctr">
              <a:buNone/>
            </a:pPr>
            <a:endParaRPr lang="nb-NO" sz="800" dirty="0">
              <a:solidFill>
                <a:schemeClr val="tx2">
                  <a:lumMod val="50000"/>
                </a:schemeClr>
              </a:solidFill>
            </a:endParaRPr>
          </a:p>
          <a:p>
            <a:pPr marL="0" indent="0" algn="ctr">
              <a:buNone/>
            </a:pPr>
            <a:r>
              <a:rPr lang="nb-NO" sz="2000" dirty="0">
                <a:solidFill>
                  <a:schemeClr val="tx2">
                    <a:lumMod val="50000"/>
                  </a:schemeClr>
                </a:solidFill>
              </a:rPr>
              <a:t>(+ kjønnspoeng og poeng for opptaksprøver)</a:t>
            </a:r>
          </a:p>
        </p:txBody>
      </p:sp>
      <p:cxnSp>
        <p:nvCxnSpPr>
          <p:cNvPr id="20" name="Rett line 19"/>
          <p:cNvCxnSpPr/>
          <p:nvPr/>
        </p:nvCxnSpPr>
        <p:spPr>
          <a:xfrm>
            <a:off x="4572000" y="1903810"/>
            <a:ext cx="0" cy="2847975"/>
          </a:xfrm>
          <a:prstGeom prst="line">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1" name="Rektangel 20"/>
          <p:cNvSpPr/>
          <p:nvPr/>
        </p:nvSpPr>
        <p:spPr>
          <a:xfrm>
            <a:off x="241295" y="1632626"/>
            <a:ext cx="4183063" cy="3390342"/>
          </a:xfrm>
          <a:prstGeom prst="rect">
            <a:avLst/>
          </a:prstGeom>
          <a:solidFill>
            <a:srgbClr val="C6D9F1">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5" name="Rektangel 34"/>
          <p:cNvSpPr/>
          <p:nvPr/>
        </p:nvSpPr>
        <p:spPr>
          <a:xfrm>
            <a:off x="4651384" y="1632626"/>
            <a:ext cx="4183063" cy="3390342"/>
          </a:xfrm>
          <a:prstGeom prst="rect">
            <a:avLst/>
          </a:prstGeom>
          <a:solidFill>
            <a:srgbClr val="C6D9F1">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Tree>
    <p:extLst>
      <p:ext uri="{BB962C8B-B14F-4D97-AF65-F5344CB8AC3E}">
        <p14:creationId xmlns:p14="http://schemas.microsoft.com/office/powerpoint/2010/main" val="35122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AutoShape 2" descr="Bilderesultat for glob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4" descr="Bilderesultat for glob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descr="Bilderesultat for globu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10" descr="http://upload.wikimedia.org/wikipedia/commons/8/87/Symbol_thumbs_up.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AutoShape 12" descr="http://upload.wikimedia.org/wikipedia/commons/8/87/Symbol_thumbs_up.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 name="AutoShape 14" descr="http://upload.wikimedia.org/wikipedia/commons/8/87/Symbol_thumbs_up.sv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 name="AutoShape 16" descr="http://upload.wikimedia.org/wikipedia/commons/8/87/Symbol_thumbs_up.sv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4" name="AutoShape 22" descr="http://upload.wikimedia.org/wikipedia/commons/8/87/Symbol_thumbs_up.sv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2" name="Bilde 31" descr="macbook.png"/>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75705" y="3060686"/>
            <a:ext cx="3968761" cy="2232427"/>
          </a:xfrm>
          <a:prstGeom prst="rect">
            <a:avLst/>
          </a:prstGeom>
        </p:spPr>
      </p:pic>
      <p:pic>
        <p:nvPicPr>
          <p:cNvPr id="34" name="Bild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6011" y="2133293"/>
            <a:ext cx="2191777" cy="2820190"/>
          </a:xfrm>
          <a:prstGeom prst="rect">
            <a:avLst/>
          </a:prstGeom>
        </p:spPr>
      </p:pic>
      <p:pic>
        <p:nvPicPr>
          <p:cNvPr id="2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099744">
            <a:off x="2436983" y="3304855"/>
            <a:ext cx="1583079" cy="62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Sylinder 2"/>
          <p:cNvSpPr txBox="1"/>
          <p:nvPr/>
        </p:nvSpPr>
        <p:spPr>
          <a:xfrm>
            <a:off x="7479052" y="3522349"/>
            <a:ext cx="1404000" cy="1332000"/>
          </a:xfrm>
          <a:prstGeom prst="rect">
            <a:avLst/>
          </a:prstGeom>
          <a:solidFill>
            <a:schemeClr val="bg1"/>
          </a:solidFill>
          <a:ln>
            <a:solidFill>
              <a:srgbClr val="4B6E9D"/>
            </a:solidFill>
          </a:ln>
        </p:spPr>
        <p:txBody>
          <a:bodyPr wrap="square" rtlCol="0">
            <a:spAutoFit/>
          </a:bodyPr>
          <a:lstStyle/>
          <a:p>
            <a:pPr algn="ctr"/>
            <a:r>
              <a:rPr lang="nb-NO" sz="7200" b="1" dirty="0"/>
              <a:t>15</a:t>
            </a:r>
          </a:p>
        </p:txBody>
      </p:sp>
      <p:sp>
        <p:nvSpPr>
          <p:cNvPr id="35" name="TekstSylinder 34"/>
          <p:cNvSpPr txBox="1"/>
          <p:nvPr/>
        </p:nvSpPr>
        <p:spPr>
          <a:xfrm>
            <a:off x="7479052" y="3060685"/>
            <a:ext cx="1409643" cy="461665"/>
          </a:xfrm>
          <a:prstGeom prst="rect">
            <a:avLst/>
          </a:prstGeom>
          <a:solidFill>
            <a:srgbClr val="406295"/>
          </a:solidFill>
          <a:ln>
            <a:solidFill>
              <a:srgbClr val="4B6E9D"/>
            </a:solidFill>
          </a:ln>
        </p:spPr>
        <p:txBody>
          <a:bodyPr wrap="square" rtlCol="0">
            <a:spAutoFit/>
          </a:bodyPr>
          <a:lstStyle/>
          <a:p>
            <a:pPr algn="ctr"/>
            <a:r>
              <a:rPr lang="nb-NO" sz="2400" b="1" dirty="0">
                <a:solidFill>
                  <a:schemeClr val="bg1"/>
                </a:solidFill>
              </a:rPr>
              <a:t>APRIL</a:t>
            </a:r>
          </a:p>
        </p:txBody>
      </p:sp>
      <p:sp>
        <p:nvSpPr>
          <p:cNvPr id="29" name="Tittel 10"/>
          <p:cNvSpPr txBox="1">
            <a:spLocks/>
          </p:cNvSpPr>
          <p:nvPr/>
        </p:nvSpPr>
        <p:spPr>
          <a:xfrm>
            <a:off x="309384" y="847530"/>
            <a:ext cx="6665124"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Oppsummering</a:t>
            </a:r>
          </a:p>
        </p:txBody>
      </p:sp>
      <p:sp>
        <p:nvSpPr>
          <p:cNvPr id="30" name="Rektangel 29"/>
          <p:cNvSpPr/>
          <p:nvPr/>
        </p:nvSpPr>
        <p:spPr>
          <a:xfrm>
            <a:off x="427705" y="1661477"/>
            <a:ext cx="2952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1" name="Rektangel 30"/>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pic>
        <p:nvPicPr>
          <p:cNvPr id="20" name="Bilet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441" y="2068996"/>
            <a:ext cx="735467" cy="735467"/>
          </a:xfrm>
          <a:prstGeom prst="rect">
            <a:avLst/>
          </a:prstGeom>
        </p:spPr>
      </p:pic>
      <p:pic>
        <p:nvPicPr>
          <p:cNvPr id="21" name="Bilete 20"/>
          <p:cNvPicPr>
            <a:picLocks noChangeAspect="1"/>
          </p:cNvPicPr>
          <p:nvPr/>
        </p:nvPicPr>
        <p:blipFill rotWithShape="1">
          <a:blip r:embed="rId7">
            <a:extLst>
              <a:ext uri="{28A0092B-C50C-407E-A947-70E740481C1C}">
                <a14:useLocalDpi xmlns:a14="http://schemas.microsoft.com/office/drawing/2010/main" val="0"/>
              </a:ext>
            </a:extLst>
          </a:blip>
          <a:srcRect t="84654"/>
          <a:stretch/>
        </p:blipFill>
        <p:spPr>
          <a:xfrm>
            <a:off x="624040" y="4053271"/>
            <a:ext cx="1235484" cy="183677"/>
          </a:xfrm>
          <a:prstGeom prst="rect">
            <a:avLst/>
          </a:prstGeom>
        </p:spPr>
      </p:pic>
      <p:pic>
        <p:nvPicPr>
          <p:cNvPr id="22" name="Bilet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6" y="2072497"/>
            <a:ext cx="727038" cy="727038"/>
          </a:xfrm>
          <a:prstGeom prst="rect">
            <a:avLst/>
          </a:prstGeom>
        </p:spPr>
      </p:pic>
      <p:pic>
        <p:nvPicPr>
          <p:cNvPr id="23" name="Bilet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133" y="3068496"/>
            <a:ext cx="820775" cy="820775"/>
          </a:xfrm>
          <a:prstGeom prst="rect">
            <a:avLst/>
          </a:prstGeom>
        </p:spPr>
      </p:pic>
      <p:pic>
        <p:nvPicPr>
          <p:cNvPr id="24" name="Bilet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3350" y="3064054"/>
            <a:ext cx="812449" cy="763701"/>
          </a:xfrm>
          <a:prstGeom prst="rect">
            <a:avLst/>
          </a:prstGeom>
        </p:spPr>
      </p:pic>
      <p:pic>
        <p:nvPicPr>
          <p:cNvPr id="4" name="Bilet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0705" y="312738"/>
            <a:ext cx="3762347" cy="2516070"/>
          </a:xfrm>
          <a:prstGeom prst="roundRect">
            <a:avLst/>
          </a:prstGeom>
          <a:ln w="19050">
            <a:solidFill>
              <a:schemeClr val="tx2"/>
            </a:solidFill>
          </a:ln>
        </p:spPr>
      </p:pic>
      <p:pic>
        <p:nvPicPr>
          <p:cNvPr id="2050" name="Picture 2" descr="Image result for internet ico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2017" y="3614827"/>
            <a:ext cx="896135" cy="88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0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500"/>
                                        <p:tgtEl>
                                          <p:spTgt spid="20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AutoShape 2" descr="Bilderesultat for hjerne hjerte teg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2" descr="Bilderesultat for hjerne tegning ho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4" descr="Bilderesultat for hjerne tegning hod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descr="Bilderesultat for hjerne tegning hod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Hjerte 2"/>
          <p:cNvSpPr/>
          <p:nvPr/>
        </p:nvSpPr>
        <p:spPr>
          <a:xfrm>
            <a:off x="5847901" y="2927344"/>
            <a:ext cx="1730372" cy="1702070"/>
          </a:xfrm>
          <a:prstGeom prst="hear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9985" r="100000">
                        <a14:foregroundMark x1="83717" y1="18235" x2="83717" y2="18235"/>
                        <a14:foregroundMark x1="75730" y1="25000" x2="75730" y2="25000"/>
                        <a14:foregroundMark x1="37481" y1="29853" x2="37481" y2="29853"/>
                        <a14:foregroundMark x1="27035" y1="25000" x2="27035" y2="25000"/>
                        <a14:foregroundMark x1="31183" y1="23235" x2="31183" y2="23235"/>
                        <a14:foregroundMark x1="38710" y1="13382" x2="38710" y2="13382"/>
                        <a14:foregroundMark x1="39785" y1="54265" x2="39785" y2="54265"/>
                        <a14:foregroundMark x1="43318" y1="18235" x2="43318" y2="18235"/>
                      </a14:backgroundRemoval>
                    </a14:imgEffect>
                  </a14:imgLayer>
                </a14:imgProps>
              </a:ext>
              <a:ext uri="{28A0092B-C50C-407E-A947-70E740481C1C}">
                <a14:useLocalDpi xmlns:a14="http://schemas.microsoft.com/office/drawing/2010/main"/>
              </a:ext>
            </a:extLst>
          </a:blip>
          <a:stretch>
            <a:fillRect/>
          </a:stretch>
        </p:blipFill>
        <p:spPr>
          <a:xfrm>
            <a:off x="1833525" y="2958941"/>
            <a:ext cx="1568985" cy="1638877"/>
          </a:xfrm>
          <a:prstGeom prst="rect">
            <a:avLst/>
          </a:prstGeom>
        </p:spPr>
      </p:pic>
      <p:sp>
        <p:nvSpPr>
          <p:cNvPr id="19" name="Tittel 10"/>
          <p:cNvSpPr>
            <a:spLocks noGrp="1"/>
          </p:cNvSpPr>
          <p:nvPr>
            <p:ph type="ctrTitle"/>
          </p:nvPr>
        </p:nvSpPr>
        <p:spPr>
          <a:xfrm>
            <a:off x="612775" y="2167353"/>
            <a:ext cx="4282174" cy="715626"/>
          </a:xfrm>
        </p:spPr>
        <p:txBody>
          <a:bodyPr>
            <a:noAutofit/>
          </a:bodyPr>
          <a:lstStyle/>
          <a:p>
            <a:r>
              <a:rPr lang="nb-NO" sz="2400" dirty="0">
                <a:solidFill>
                  <a:schemeClr val="accent1">
                    <a:lumMod val="50000"/>
                  </a:schemeClr>
                </a:solidFill>
              </a:rPr>
              <a:t>Kartlegg dine muligheter og vurder med hjernen</a:t>
            </a:r>
          </a:p>
        </p:txBody>
      </p:sp>
      <p:sp>
        <p:nvSpPr>
          <p:cNvPr id="20" name="Tittel 10"/>
          <p:cNvSpPr txBox="1">
            <a:spLocks/>
          </p:cNvSpPr>
          <p:nvPr/>
        </p:nvSpPr>
        <p:spPr>
          <a:xfrm>
            <a:off x="4572000" y="2117467"/>
            <a:ext cx="4282174" cy="7156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2400" dirty="0">
                <a:solidFill>
                  <a:schemeClr val="accent1">
                    <a:lumMod val="50000"/>
                  </a:schemeClr>
                </a:solidFill>
              </a:rPr>
              <a:t>Velg med hjertet</a:t>
            </a:r>
          </a:p>
        </p:txBody>
      </p:sp>
      <p:pic>
        <p:nvPicPr>
          <p:cNvPr id="17" name="Bilde 16"/>
          <p:cNvPicPr>
            <a:picLocks noChangeAspect="1"/>
          </p:cNvPicPr>
          <p:nvPr/>
        </p:nvPicPr>
        <p:blipFill>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backgroundRemoval t="0" b="100000" l="9985" r="100000">
                        <a14:foregroundMark x1="83717" y1="18235" x2="83717" y2="18235"/>
                        <a14:foregroundMark x1="75730" y1="25000" x2="75730" y2="25000"/>
                        <a14:foregroundMark x1="37481" y1="29853" x2="37481" y2="29853"/>
                        <a14:foregroundMark x1="27035" y1="25000" x2="27035" y2="25000"/>
                        <a14:foregroundMark x1="31183" y1="23235" x2="31183" y2="23235"/>
                        <a14:foregroundMark x1="38710" y1="13382" x2="38710" y2="13382"/>
                        <a14:foregroundMark x1="39785" y1="54265" x2="39785" y2="54265"/>
                        <a14:foregroundMark x1="43318" y1="18235" x2="43318" y2="18235"/>
                      </a14:backgroundRemoval>
                    </a14:imgEffect>
                  </a14:imgLayer>
                </a14:imgProps>
              </a:ext>
              <a:ext uri="{28A0092B-C50C-407E-A947-70E740481C1C}">
                <a14:useLocalDpi xmlns:a14="http://schemas.microsoft.com/office/drawing/2010/main"/>
              </a:ext>
            </a:extLst>
          </a:blip>
          <a:stretch>
            <a:fillRect/>
          </a:stretch>
        </p:blipFill>
        <p:spPr>
          <a:xfrm flipH="1">
            <a:off x="1910209" y="2958942"/>
            <a:ext cx="1533071" cy="1638877"/>
          </a:xfrm>
          <a:prstGeom prst="rect">
            <a:avLst/>
          </a:prstGeom>
        </p:spPr>
      </p:pic>
      <p:sp>
        <p:nvSpPr>
          <p:cNvPr id="18" name="Rektangel 17"/>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21" name="Tittel 10"/>
          <p:cNvSpPr txBox="1">
            <a:spLocks/>
          </p:cNvSpPr>
          <p:nvPr/>
        </p:nvSpPr>
        <p:spPr>
          <a:xfrm>
            <a:off x="797630" y="847530"/>
            <a:ext cx="7548741"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tx2">
                    <a:lumMod val="50000"/>
                  </a:schemeClr>
                </a:solidFill>
              </a:rPr>
              <a:t>Skal du stole på magefølelsen?</a:t>
            </a:r>
          </a:p>
        </p:txBody>
      </p:sp>
      <p:sp>
        <p:nvSpPr>
          <p:cNvPr id="22" name="Rektangel 21"/>
          <p:cNvSpPr/>
          <p:nvPr/>
        </p:nvSpPr>
        <p:spPr>
          <a:xfrm>
            <a:off x="1692000" y="1661477"/>
            <a:ext cx="576000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8584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32" presetClass="emph" presetSubtype="0" repeatCount="2000" fill="hold" nodeType="afterEffect">
                                  <p:stCondLst>
                                    <p:cond delay="0"/>
                                  </p:stCondLst>
                                  <p:childTnLst>
                                    <p:animRot by="120000">
                                      <p:cBhvr>
                                        <p:cTn id="9" dur="100" fill="hold">
                                          <p:stCondLst>
                                            <p:cond delay="0"/>
                                          </p:stCondLst>
                                        </p:cTn>
                                        <p:tgtEl>
                                          <p:spTgt spid="17"/>
                                        </p:tgtEl>
                                        <p:attrNameLst>
                                          <p:attrName>r</p:attrName>
                                        </p:attrNameLst>
                                      </p:cBhvr>
                                    </p:animRot>
                                    <p:animRot by="-240000">
                                      <p:cBhvr>
                                        <p:cTn id="10" dur="200" fill="hold">
                                          <p:stCondLst>
                                            <p:cond delay="200"/>
                                          </p:stCondLst>
                                        </p:cTn>
                                        <p:tgtEl>
                                          <p:spTgt spid="17"/>
                                        </p:tgtEl>
                                        <p:attrNameLst>
                                          <p:attrName>r</p:attrName>
                                        </p:attrNameLst>
                                      </p:cBhvr>
                                    </p:animRot>
                                    <p:animRot by="240000">
                                      <p:cBhvr>
                                        <p:cTn id="11" dur="200" fill="hold">
                                          <p:stCondLst>
                                            <p:cond delay="400"/>
                                          </p:stCondLst>
                                        </p:cTn>
                                        <p:tgtEl>
                                          <p:spTgt spid="17"/>
                                        </p:tgtEl>
                                        <p:attrNameLst>
                                          <p:attrName>r</p:attrName>
                                        </p:attrNameLst>
                                      </p:cBhvr>
                                    </p:animRot>
                                    <p:animRot by="-240000">
                                      <p:cBhvr>
                                        <p:cTn id="12" dur="200" fill="hold">
                                          <p:stCondLst>
                                            <p:cond delay="600"/>
                                          </p:stCondLst>
                                        </p:cTn>
                                        <p:tgtEl>
                                          <p:spTgt spid="17"/>
                                        </p:tgtEl>
                                        <p:attrNameLst>
                                          <p:attrName>r</p:attrName>
                                        </p:attrNameLst>
                                      </p:cBhvr>
                                    </p:animRot>
                                    <p:animRot by="120000">
                                      <p:cBhvr>
                                        <p:cTn id="13" dur="200" fill="hold">
                                          <p:stCondLst>
                                            <p:cond delay="800"/>
                                          </p:stCondLst>
                                        </p:cTn>
                                        <p:tgtEl>
                                          <p:spTgt spid="1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26" presetClass="emph" presetSubtype="0" repeatCount="2000" fill="hold" grpId="0" nodeType="after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309384" y="847530"/>
            <a:ext cx="6665124"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Hvem trenger vi i framtida?</a:t>
            </a:r>
          </a:p>
        </p:txBody>
      </p:sp>
      <p:sp>
        <p:nvSpPr>
          <p:cNvPr id="33" name="Rektangel 32"/>
          <p:cNvSpPr/>
          <p:nvPr/>
        </p:nvSpPr>
        <p:spPr>
          <a:xfrm>
            <a:off x="427705" y="166147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26" name="Picture 2" descr="https://bildearkiv.uio.no/fotoweb/cache/5010/indexbilder/240818_al_001.t5b7f929f.m800.x03b70d1f.jpg"/>
          <p:cNvPicPr>
            <a:picLocks noChangeAspect="1" noChangeArrowheads="1"/>
          </p:cNvPicPr>
          <p:nvPr/>
        </p:nvPicPr>
        <p:blipFill rotWithShape="1">
          <a:blip r:embed="rId3">
            <a:extLst>
              <a:ext uri="{28A0092B-C50C-407E-A947-70E740481C1C}">
                <a14:useLocalDpi xmlns:a14="http://schemas.microsoft.com/office/drawing/2010/main" val="0"/>
              </a:ext>
            </a:extLst>
          </a:blip>
          <a:srcRect l="20187" t="9519" r="35052" b="60547"/>
          <a:stretch/>
        </p:blipFill>
        <p:spPr bwMode="auto">
          <a:xfrm>
            <a:off x="418058" y="2187004"/>
            <a:ext cx="1827190" cy="1827190"/>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https://bildearkiv.uio.no/fotoweb/cache/5010/indexbilder/240818_al_031.t5b7f9297.m1200.xa656fbc2.jpg"/>
          <p:cNvPicPr>
            <a:picLocks noChangeAspect="1" noChangeArrowheads="1"/>
          </p:cNvPicPr>
          <p:nvPr/>
        </p:nvPicPr>
        <p:blipFill rotWithShape="1">
          <a:blip r:embed="rId4">
            <a:extLst>
              <a:ext uri="{28A0092B-C50C-407E-A947-70E740481C1C}">
                <a14:useLocalDpi xmlns:a14="http://schemas.microsoft.com/office/drawing/2010/main" val="0"/>
              </a:ext>
            </a:extLst>
          </a:blip>
          <a:srcRect l="7267" t="579" r="57657" b="47001"/>
          <a:stretch/>
        </p:blipFill>
        <p:spPr bwMode="auto">
          <a:xfrm>
            <a:off x="6864324" y="2154642"/>
            <a:ext cx="1890564" cy="1890564"/>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https://bildearkiv.uio.no/fotoweb/cache/5010/indexbilder/170914_al_034.t5406fec4.m1200.xfc6dbd2e.jpg"/>
          <p:cNvPicPr>
            <a:picLocks noChangeAspect="1" noChangeArrowheads="1"/>
          </p:cNvPicPr>
          <p:nvPr/>
        </p:nvPicPr>
        <p:blipFill rotWithShape="1">
          <a:blip r:embed="rId5">
            <a:extLst>
              <a:ext uri="{28A0092B-C50C-407E-A947-70E740481C1C}">
                <a14:useLocalDpi xmlns:a14="http://schemas.microsoft.com/office/drawing/2010/main" val="0"/>
              </a:ext>
            </a:extLst>
          </a:blip>
          <a:srcRect l="33076" t="10533" r="42465" b="52915"/>
          <a:stretch/>
        </p:blipFill>
        <p:spPr bwMode="auto">
          <a:xfrm>
            <a:off x="4694632" y="2123630"/>
            <a:ext cx="1890000" cy="1890000"/>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2" name="Picture 8" descr="https://bildearkiv.uio.no/fotoweb/cache/5004/indexbilder/050712_al_015.t4f1d5fef.m800.x15b24a4c.jpg"/>
          <p:cNvPicPr>
            <a:picLocks noChangeAspect="1" noChangeArrowheads="1"/>
          </p:cNvPicPr>
          <p:nvPr/>
        </p:nvPicPr>
        <p:blipFill rotWithShape="1">
          <a:blip r:embed="rId6">
            <a:extLst>
              <a:ext uri="{28A0092B-C50C-407E-A947-70E740481C1C}">
                <a14:useLocalDpi xmlns:a14="http://schemas.microsoft.com/office/drawing/2010/main" val="0"/>
              </a:ext>
            </a:extLst>
          </a:blip>
          <a:srcRect l="26599" t="447" r="6151" b="-447"/>
          <a:stretch/>
        </p:blipFill>
        <p:spPr bwMode="auto">
          <a:xfrm>
            <a:off x="2524940" y="2123630"/>
            <a:ext cx="1890000" cy="1890000"/>
          </a:xfrm>
          <a:prstGeom prst="ellipse">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12" name="TekstSylinder 11"/>
          <p:cNvSpPr txBox="1"/>
          <p:nvPr/>
        </p:nvSpPr>
        <p:spPr>
          <a:xfrm>
            <a:off x="4848018" y="4045206"/>
            <a:ext cx="1583229" cy="584775"/>
          </a:xfrm>
          <a:prstGeom prst="rect">
            <a:avLst/>
          </a:prstGeom>
          <a:noFill/>
        </p:spPr>
        <p:txBody>
          <a:bodyPr wrap="square" rtlCol="0">
            <a:spAutoFit/>
          </a:bodyPr>
          <a:lstStyle/>
          <a:p>
            <a:pPr algn="ctr"/>
            <a:r>
              <a:rPr lang="nb-NO" sz="1600" b="1" dirty="0">
                <a:solidFill>
                  <a:srgbClr val="406295"/>
                </a:solidFill>
              </a:rPr>
              <a:t>Fredrik</a:t>
            </a:r>
          </a:p>
          <a:p>
            <a:pPr algn="ctr"/>
            <a:r>
              <a:rPr lang="nb-NO" sz="1600" i="1" dirty="0">
                <a:solidFill>
                  <a:srgbClr val="406295"/>
                </a:solidFill>
              </a:rPr>
              <a:t>Sykepleie</a:t>
            </a:r>
          </a:p>
        </p:txBody>
      </p:sp>
      <p:sp>
        <p:nvSpPr>
          <p:cNvPr id="13" name="TekstSylinder 12"/>
          <p:cNvSpPr txBox="1"/>
          <p:nvPr/>
        </p:nvSpPr>
        <p:spPr>
          <a:xfrm>
            <a:off x="297520" y="4045205"/>
            <a:ext cx="2068265" cy="584775"/>
          </a:xfrm>
          <a:prstGeom prst="rect">
            <a:avLst/>
          </a:prstGeom>
          <a:noFill/>
        </p:spPr>
        <p:txBody>
          <a:bodyPr wrap="square" rtlCol="0">
            <a:spAutoFit/>
          </a:bodyPr>
          <a:lstStyle/>
          <a:p>
            <a:pPr algn="ctr"/>
            <a:r>
              <a:rPr lang="nb-NO" sz="1600" b="1" dirty="0">
                <a:solidFill>
                  <a:srgbClr val="406295"/>
                </a:solidFill>
              </a:rPr>
              <a:t>Vilde</a:t>
            </a:r>
          </a:p>
          <a:p>
            <a:pPr algn="ctr"/>
            <a:r>
              <a:rPr lang="nb-NO" sz="1600" i="1" dirty="0">
                <a:solidFill>
                  <a:srgbClr val="406295"/>
                </a:solidFill>
              </a:rPr>
              <a:t>Informasjonsteknologi</a:t>
            </a:r>
          </a:p>
        </p:txBody>
      </p:sp>
      <p:sp>
        <p:nvSpPr>
          <p:cNvPr id="14" name="TekstSylinder 13"/>
          <p:cNvSpPr txBox="1"/>
          <p:nvPr/>
        </p:nvSpPr>
        <p:spPr>
          <a:xfrm>
            <a:off x="7017711" y="4057618"/>
            <a:ext cx="1583229" cy="584775"/>
          </a:xfrm>
          <a:prstGeom prst="rect">
            <a:avLst/>
          </a:prstGeom>
          <a:noFill/>
        </p:spPr>
        <p:txBody>
          <a:bodyPr wrap="square" rtlCol="0">
            <a:spAutoFit/>
          </a:bodyPr>
          <a:lstStyle/>
          <a:p>
            <a:pPr algn="ctr"/>
            <a:r>
              <a:rPr lang="nb-NO" sz="1600" b="1" dirty="0">
                <a:solidFill>
                  <a:srgbClr val="406295"/>
                </a:solidFill>
              </a:rPr>
              <a:t>Michelle</a:t>
            </a:r>
          </a:p>
          <a:p>
            <a:pPr algn="ctr"/>
            <a:r>
              <a:rPr lang="nb-NO" sz="1600" i="1" dirty="0">
                <a:solidFill>
                  <a:srgbClr val="406295"/>
                </a:solidFill>
              </a:rPr>
              <a:t>Historie</a:t>
            </a:r>
          </a:p>
        </p:txBody>
      </p:sp>
      <p:sp>
        <p:nvSpPr>
          <p:cNvPr id="15" name="TekstSylinder 14"/>
          <p:cNvSpPr txBox="1"/>
          <p:nvPr/>
        </p:nvSpPr>
        <p:spPr>
          <a:xfrm>
            <a:off x="2678325" y="4045206"/>
            <a:ext cx="1583229" cy="584775"/>
          </a:xfrm>
          <a:prstGeom prst="rect">
            <a:avLst/>
          </a:prstGeom>
          <a:noFill/>
        </p:spPr>
        <p:txBody>
          <a:bodyPr wrap="square" rtlCol="0">
            <a:spAutoFit/>
          </a:bodyPr>
          <a:lstStyle/>
          <a:p>
            <a:pPr algn="ctr"/>
            <a:r>
              <a:rPr lang="nb-NO" sz="1600" b="1" dirty="0">
                <a:solidFill>
                  <a:srgbClr val="406295"/>
                </a:solidFill>
              </a:rPr>
              <a:t>Ramin</a:t>
            </a:r>
          </a:p>
          <a:p>
            <a:pPr algn="ctr"/>
            <a:r>
              <a:rPr lang="nb-NO" sz="1600" i="1" dirty="0">
                <a:solidFill>
                  <a:srgbClr val="406295"/>
                </a:solidFill>
              </a:rPr>
              <a:t>Bioingeniør</a:t>
            </a:r>
          </a:p>
        </p:txBody>
      </p:sp>
      <p:sp>
        <p:nvSpPr>
          <p:cNvPr id="2" name="Rektangel 1"/>
          <p:cNvSpPr/>
          <p:nvPr/>
        </p:nvSpPr>
        <p:spPr>
          <a:xfrm>
            <a:off x="583132" y="1834512"/>
            <a:ext cx="1484702" cy="2646878"/>
          </a:xfrm>
          <a:prstGeom prst="rect">
            <a:avLst/>
          </a:prstGeom>
          <a:noFill/>
          <a:effectLst/>
        </p:spPr>
        <p:txBody>
          <a:bodyPr wrap="none" lIns="91440" tIns="45720" rIns="91440" bIns="45720">
            <a:spAutoFit/>
          </a:bodyPr>
          <a:lstStyle/>
          <a:p>
            <a:pPr algn="ctr"/>
            <a:r>
              <a:rPr lang="nn-NO" sz="16600" b="0" cap="none" spc="0" dirty="0">
                <a:ln w="28575">
                  <a:solidFill>
                    <a:schemeClr val="bg1"/>
                  </a:solidFill>
                </a:ln>
                <a:solidFill>
                  <a:schemeClr val="tx2"/>
                </a:solidFill>
                <a:latin typeface="Arial Black" panose="020B0A04020102020204" pitchFamily="34" charset="0"/>
              </a:rPr>
              <a:t>?</a:t>
            </a:r>
          </a:p>
        </p:txBody>
      </p:sp>
      <p:sp>
        <p:nvSpPr>
          <p:cNvPr id="16" name="Rektangel 15"/>
          <p:cNvSpPr/>
          <p:nvPr/>
        </p:nvSpPr>
        <p:spPr>
          <a:xfrm>
            <a:off x="2727589" y="1773344"/>
            <a:ext cx="1484702" cy="2646878"/>
          </a:xfrm>
          <a:prstGeom prst="rect">
            <a:avLst/>
          </a:prstGeom>
          <a:noFill/>
          <a:effectLst/>
        </p:spPr>
        <p:txBody>
          <a:bodyPr wrap="none" lIns="91440" tIns="45720" rIns="91440" bIns="45720">
            <a:spAutoFit/>
          </a:bodyPr>
          <a:lstStyle/>
          <a:p>
            <a:pPr algn="ctr"/>
            <a:r>
              <a:rPr lang="nn-NO" sz="16600" b="0" cap="none" spc="0" dirty="0">
                <a:ln w="28575">
                  <a:solidFill>
                    <a:schemeClr val="bg1"/>
                  </a:solidFill>
                </a:ln>
                <a:solidFill>
                  <a:schemeClr val="tx2"/>
                </a:solidFill>
                <a:latin typeface="Arial Black" panose="020B0A04020102020204" pitchFamily="34" charset="0"/>
              </a:rPr>
              <a:t>?</a:t>
            </a:r>
          </a:p>
        </p:txBody>
      </p:sp>
      <p:sp>
        <p:nvSpPr>
          <p:cNvPr id="17" name="Rektangel 16"/>
          <p:cNvSpPr/>
          <p:nvPr/>
        </p:nvSpPr>
        <p:spPr>
          <a:xfrm>
            <a:off x="4898137" y="1798471"/>
            <a:ext cx="1484702" cy="2646878"/>
          </a:xfrm>
          <a:prstGeom prst="rect">
            <a:avLst/>
          </a:prstGeom>
          <a:noFill/>
          <a:effectLst/>
        </p:spPr>
        <p:txBody>
          <a:bodyPr wrap="none" lIns="91440" tIns="45720" rIns="91440" bIns="45720">
            <a:spAutoFit/>
          </a:bodyPr>
          <a:lstStyle/>
          <a:p>
            <a:pPr algn="ctr"/>
            <a:r>
              <a:rPr lang="nn-NO" sz="16600" b="0" cap="none" spc="0" dirty="0">
                <a:ln w="28575">
                  <a:solidFill>
                    <a:schemeClr val="bg1"/>
                  </a:solidFill>
                </a:ln>
                <a:solidFill>
                  <a:schemeClr val="tx2"/>
                </a:solidFill>
                <a:latin typeface="Arial Black" panose="020B0A04020102020204" pitchFamily="34" charset="0"/>
              </a:rPr>
              <a:t>?</a:t>
            </a:r>
          </a:p>
        </p:txBody>
      </p:sp>
      <p:sp>
        <p:nvSpPr>
          <p:cNvPr id="18" name="Rektangel 17"/>
          <p:cNvSpPr/>
          <p:nvPr/>
        </p:nvSpPr>
        <p:spPr>
          <a:xfrm>
            <a:off x="7066117" y="1798471"/>
            <a:ext cx="1484702" cy="2646878"/>
          </a:xfrm>
          <a:prstGeom prst="rect">
            <a:avLst/>
          </a:prstGeom>
          <a:noFill/>
          <a:effectLst/>
        </p:spPr>
        <p:txBody>
          <a:bodyPr wrap="none" lIns="91440" tIns="45720" rIns="91440" bIns="45720">
            <a:spAutoFit/>
          </a:bodyPr>
          <a:lstStyle/>
          <a:p>
            <a:pPr algn="ctr"/>
            <a:r>
              <a:rPr lang="nn-NO" sz="16600" b="0" cap="none" spc="0" dirty="0">
                <a:ln w="28575">
                  <a:solidFill>
                    <a:schemeClr val="bg1"/>
                  </a:solidFill>
                </a:ln>
                <a:solidFill>
                  <a:schemeClr val="tx2"/>
                </a:solidFill>
                <a:latin typeface="Arial Black" panose="020B0A04020102020204" pitchFamily="34" charset="0"/>
              </a:rPr>
              <a:t>?</a:t>
            </a:r>
          </a:p>
        </p:txBody>
      </p:sp>
    </p:spTree>
    <p:extLst>
      <p:ext uri="{BB962C8B-B14F-4D97-AF65-F5344CB8AC3E}">
        <p14:creationId xmlns:p14="http://schemas.microsoft.com/office/powerpoint/2010/main" val="42152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 grpId="0"/>
      <p:bldP spid="2" grpId="1"/>
      <p:bldP spid="16" grpId="0"/>
      <p:bldP spid="16" grpId="1"/>
      <p:bldP spid="17" grpId="0"/>
      <p:bldP spid="17" grpId="1"/>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descr="hjerte_brain.jpg"/>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12869" y="674931"/>
            <a:ext cx="3681050" cy="3026441"/>
          </a:xfrm>
          <a:prstGeom prst="rect">
            <a:avLst/>
          </a:prstGeom>
        </p:spPr>
      </p:pic>
      <p:pic>
        <p:nvPicPr>
          <p:cNvPr id="5" name="Bilde 4" descr="hjerte_brain.jpg"/>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484848" y="674931"/>
            <a:ext cx="3875975" cy="3026441"/>
          </a:xfrm>
          <a:prstGeom prst="rect">
            <a:avLst/>
          </a:prstGeom>
        </p:spPr>
      </p:pic>
      <p:sp>
        <p:nvSpPr>
          <p:cNvPr id="7" name="Tittel 10"/>
          <p:cNvSpPr txBox="1">
            <a:spLocks/>
          </p:cNvSpPr>
          <p:nvPr/>
        </p:nvSpPr>
        <p:spPr>
          <a:xfrm>
            <a:off x="690880" y="-48422"/>
            <a:ext cx="2448560" cy="46757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b-NO" sz="1800" b="1" dirty="0">
                <a:solidFill>
                  <a:schemeClr val="bg1"/>
                </a:solidFill>
              </a:rPr>
              <a:t>Studieorienteringsdag</a:t>
            </a:r>
          </a:p>
        </p:txBody>
      </p:sp>
      <p:sp>
        <p:nvSpPr>
          <p:cNvPr id="8" name="Tittel 10"/>
          <p:cNvSpPr txBox="1">
            <a:spLocks/>
          </p:cNvSpPr>
          <p:nvPr/>
        </p:nvSpPr>
        <p:spPr>
          <a:xfrm>
            <a:off x="1993899" y="3421735"/>
            <a:ext cx="5156202" cy="146295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solidFill>
              </a:rPr>
              <a:t>Lykke til med valget!</a:t>
            </a:r>
          </a:p>
        </p:txBody>
      </p:sp>
      <p:sp>
        <p:nvSpPr>
          <p:cNvPr id="9" name="Rektangel 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Tree>
    <p:extLst>
      <p:ext uri="{BB962C8B-B14F-4D97-AF65-F5344CB8AC3E}">
        <p14:creationId xmlns:p14="http://schemas.microsoft.com/office/powerpoint/2010/main" val="394098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309383" y="847530"/>
            <a:ext cx="7027587"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Hva skal jeg snakke om i dag?</a:t>
            </a:r>
          </a:p>
        </p:txBody>
      </p:sp>
      <p:sp>
        <p:nvSpPr>
          <p:cNvPr id="33" name="Rektangel 32"/>
          <p:cNvSpPr/>
          <p:nvPr/>
        </p:nvSpPr>
        <p:spPr>
          <a:xfrm>
            <a:off x="427705" y="166147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ekstSylinder 1"/>
          <p:cNvSpPr txBox="1"/>
          <p:nvPr/>
        </p:nvSpPr>
        <p:spPr>
          <a:xfrm>
            <a:off x="427705" y="2247085"/>
            <a:ext cx="1618809" cy="523220"/>
          </a:xfrm>
          <a:prstGeom prst="rect">
            <a:avLst/>
          </a:prstGeom>
          <a:noFill/>
        </p:spPr>
        <p:txBody>
          <a:bodyPr wrap="square" rtlCol="0" anchor="ctr">
            <a:spAutoFit/>
          </a:bodyPr>
          <a:lstStyle/>
          <a:p>
            <a:r>
              <a:rPr lang="nb-NO" sz="2800" b="1" dirty="0">
                <a:solidFill>
                  <a:schemeClr val="tx2"/>
                </a:solidFill>
                <a:latin typeface="Calibri" panose="020F0502020204030204" pitchFamily="34" charset="0"/>
              </a:rPr>
              <a:t>Studielån</a:t>
            </a:r>
            <a:endParaRPr lang="nn-NO" sz="2800" b="1" dirty="0">
              <a:solidFill>
                <a:schemeClr val="tx2"/>
              </a:solidFill>
              <a:latin typeface="Calibri" panose="020F0502020204030204" pitchFamily="34" charset="0"/>
            </a:endParaRPr>
          </a:p>
        </p:txBody>
      </p:sp>
      <p:sp>
        <p:nvSpPr>
          <p:cNvPr id="16" name="TekstSylinder 15"/>
          <p:cNvSpPr txBox="1"/>
          <p:nvPr/>
        </p:nvSpPr>
        <p:spPr>
          <a:xfrm>
            <a:off x="1997529" y="2185529"/>
            <a:ext cx="4757057" cy="646331"/>
          </a:xfrm>
          <a:prstGeom prst="rect">
            <a:avLst/>
          </a:prstGeom>
          <a:noFill/>
        </p:spPr>
        <p:txBody>
          <a:bodyPr wrap="square" rtlCol="0" anchor="ctr">
            <a:spAutoFit/>
          </a:bodyPr>
          <a:lstStyle/>
          <a:p>
            <a:r>
              <a:rPr lang="nb-NO" sz="3600" b="1" dirty="0">
                <a:solidFill>
                  <a:srgbClr val="3E869D"/>
                </a:solidFill>
                <a:latin typeface="Calibri Light" panose="020F0302020204030204" pitchFamily="34" charset="0"/>
              </a:rPr>
              <a:t>Utdannings- og yrkesvalg</a:t>
            </a:r>
            <a:endParaRPr lang="nn-NO" sz="3600" b="1" dirty="0">
              <a:solidFill>
                <a:srgbClr val="3E869D"/>
              </a:solidFill>
              <a:latin typeface="Calibri Light" panose="020F0302020204030204" pitchFamily="34" charset="0"/>
            </a:endParaRPr>
          </a:p>
        </p:txBody>
      </p:sp>
      <p:sp>
        <p:nvSpPr>
          <p:cNvPr id="17" name="TekstSylinder 16"/>
          <p:cNvSpPr txBox="1"/>
          <p:nvPr/>
        </p:nvSpPr>
        <p:spPr>
          <a:xfrm>
            <a:off x="6705601" y="2273485"/>
            <a:ext cx="2133600" cy="523220"/>
          </a:xfrm>
          <a:prstGeom prst="rect">
            <a:avLst/>
          </a:prstGeom>
          <a:noFill/>
        </p:spPr>
        <p:txBody>
          <a:bodyPr wrap="square" rtlCol="0" anchor="ctr">
            <a:spAutoFit/>
          </a:bodyPr>
          <a:lstStyle/>
          <a:p>
            <a:r>
              <a:rPr lang="nb-NO" sz="2800" b="1" dirty="0">
                <a:solidFill>
                  <a:schemeClr val="tx2">
                    <a:lumMod val="60000"/>
                    <a:lumOff val="40000"/>
                  </a:schemeClr>
                </a:solidFill>
                <a:latin typeface="Calibri" panose="020F0502020204030204" pitchFamily="34" charset="0"/>
              </a:rPr>
              <a:t>UTVEKSLING</a:t>
            </a:r>
            <a:endParaRPr lang="nn-NO" sz="2800" b="1" dirty="0">
              <a:solidFill>
                <a:schemeClr val="tx2">
                  <a:lumMod val="60000"/>
                  <a:lumOff val="40000"/>
                </a:schemeClr>
              </a:solidFill>
              <a:latin typeface="Calibri" panose="020F0502020204030204" pitchFamily="34" charset="0"/>
            </a:endParaRPr>
          </a:p>
        </p:txBody>
      </p:sp>
      <p:sp>
        <p:nvSpPr>
          <p:cNvPr id="18" name="TekstSylinder 17"/>
          <p:cNvSpPr txBox="1"/>
          <p:nvPr/>
        </p:nvSpPr>
        <p:spPr>
          <a:xfrm>
            <a:off x="427706" y="2924194"/>
            <a:ext cx="3262552" cy="584775"/>
          </a:xfrm>
          <a:prstGeom prst="rect">
            <a:avLst/>
          </a:prstGeom>
          <a:noFill/>
        </p:spPr>
        <p:txBody>
          <a:bodyPr wrap="square" rtlCol="0" anchor="ctr">
            <a:spAutoFit/>
          </a:bodyPr>
          <a:lstStyle/>
          <a:p>
            <a:r>
              <a:rPr lang="nb-NO" sz="3200" b="1" i="1" dirty="0">
                <a:solidFill>
                  <a:schemeClr val="tx2">
                    <a:lumMod val="60000"/>
                    <a:lumOff val="40000"/>
                  </a:schemeClr>
                </a:solidFill>
                <a:latin typeface="Calibri" panose="020F0502020204030204" pitchFamily="34" charset="0"/>
              </a:rPr>
              <a:t>Søknad og opptak</a:t>
            </a:r>
            <a:endParaRPr lang="nn-NO" sz="3200" b="1" i="1" dirty="0">
              <a:solidFill>
                <a:schemeClr val="tx2">
                  <a:lumMod val="60000"/>
                  <a:lumOff val="40000"/>
                </a:schemeClr>
              </a:solidFill>
              <a:latin typeface="Calibri" panose="020F0502020204030204" pitchFamily="34" charset="0"/>
            </a:endParaRPr>
          </a:p>
        </p:txBody>
      </p:sp>
      <p:sp>
        <p:nvSpPr>
          <p:cNvPr id="20" name="TekstSylinder 19"/>
          <p:cNvSpPr txBox="1"/>
          <p:nvPr/>
        </p:nvSpPr>
        <p:spPr>
          <a:xfrm>
            <a:off x="3690258" y="2924194"/>
            <a:ext cx="2449285" cy="584775"/>
          </a:xfrm>
          <a:prstGeom prst="rect">
            <a:avLst/>
          </a:prstGeom>
          <a:noFill/>
        </p:spPr>
        <p:txBody>
          <a:bodyPr wrap="square" rtlCol="0" anchor="ctr">
            <a:spAutoFit/>
          </a:bodyPr>
          <a:lstStyle/>
          <a:p>
            <a:r>
              <a:rPr lang="nb-NO" sz="3200" dirty="0">
                <a:solidFill>
                  <a:schemeClr val="tx2">
                    <a:lumMod val="60000"/>
                    <a:lumOff val="40000"/>
                  </a:schemeClr>
                </a:solidFill>
                <a:latin typeface="Calibri Light" panose="020F0302020204030204" pitchFamily="34" charset="0"/>
              </a:rPr>
              <a:t>Viktige frister</a:t>
            </a:r>
            <a:endParaRPr lang="nn-NO" sz="3200" dirty="0">
              <a:solidFill>
                <a:schemeClr val="tx2">
                  <a:lumMod val="60000"/>
                  <a:lumOff val="40000"/>
                </a:schemeClr>
              </a:solidFill>
              <a:latin typeface="Calibri Light" panose="020F0302020204030204" pitchFamily="34" charset="0"/>
            </a:endParaRPr>
          </a:p>
        </p:txBody>
      </p:sp>
      <p:sp>
        <p:nvSpPr>
          <p:cNvPr id="21" name="TekstSylinder 20"/>
          <p:cNvSpPr txBox="1"/>
          <p:nvPr/>
        </p:nvSpPr>
        <p:spPr>
          <a:xfrm>
            <a:off x="6139542" y="2954971"/>
            <a:ext cx="2699659" cy="523220"/>
          </a:xfrm>
          <a:prstGeom prst="rect">
            <a:avLst/>
          </a:prstGeom>
          <a:noFill/>
        </p:spPr>
        <p:txBody>
          <a:bodyPr wrap="square" rtlCol="0" anchor="ctr">
            <a:spAutoFit/>
          </a:bodyPr>
          <a:lstStyle/>
          <a:p>
            <a:r>
              <a:rPr lang="nb-NO" sz="2800" dirty="0">
                <a:solidFill>
                  <a:schemeClr val="tx2"/>
                </a:solidFill>
                <a:latin typeface="Calibri" panose="020F0502020204030204" pitchFamily="34" charset="0"/>
              </a:rPr>
              <a:t>Studiehverdagen</a:t>
            </a:r>
            <a:endParaRPr lang="nn-NO" sz="2800" dirty="0">
              <a:solidFill>
                <a:schemeClr val="tx2"/>
              </a:solidFill>
              <a:latin typeface="Calibri" panose="020F0502020204030204" pitchFamily="34" charset="0"/>
            </a:endParaRPr>
          </a:p>
        </p:txBody>
      </p:sp>
      <p:sp>
        <p:nvSpPr>
          <p:cNvPr id="22" name="TekstSylinder 21"/>
          <p:cNvSpPr txBox="1"/>
          <p:nvPr/>
        </p:nvSpPr>
        <p:spPr>
          <a:xfrm>
            <a:off x="427706" y="3667234"/>
            <a:ext cx="2522323" cy="523220"/>
          </a:xfrm>
          <a:prstGeom prst="rect">
            <a:avLst/>
          </a:prstGeom>
          <a:noFill/>
        </p:spPr>
        <p:txBody>
          <a:bodyPr wrap="square" rtlCol="0" anchor="ctr">
            <a:spAutoFit/>
          </a:bodyPr>
          <a:lstStyle/>
          <a:p>
            <a:r>
              <a:rPr lang="nb-NO" sz="2800" dirty="0">
                <a:solidFill>
                  <a:schemeClr val="tx2"/>
                </a:solidFill>
                <a:latin typeface="Calibri" panose="020F0502020204030204" pitchFamily="34" charset="0"/>
              </a:rPr>
              <a:t>STUDIESTART</a:t>
            </a:r>
            <a:endParaRPr lang="nn-NO" sz="2800" dirty="0">
              <a:solidFill>
                <a:schemeClr val="tx2"/>
              </a:solidFill>
              <a:latin typeface="Calibri" panose="020F0502020204030204" pitchFamily="34" charset="0"/>
            </a:endParaRPr>
          </a:p>
        </p:txBody>
      </p:sp>
      <p:sp>
        <p:nvSpPr>
          <p:cNvPr id="23" name="TekstSylinder 22"/>
          <p:cNvSpPr txBox="1"/>
          <p:nvPr/>
        </p:nvSpPr>
        <p:spPr>
          <a:xfrm>
            <a:off x="4100662" y="3577418"/>
            <a:ext cx="2558144" cy="646331"/>
          </a:xfrm>
          <a:prstGeom prst="rect">
            <a:avLst/>
          </a:prstGeom>
          <a:noFill/>
        </p:spPr>
        <p:txBody>
          <a:bodyPr wrap="square" rtlCol="0" anchor="ctr">
            <a:spAutoFit/>
          </a:bodyPr>
          <a:lstStyle/>
          <a:p>
            <a:r>
              <a:rPr lang="nb-NO" sz="3600" b="1" dirty="0">
                <a:solidFill>
                  <a:schemeClr val="tx2">
                    <a:lumMod val="60000"/>
                    <a:lumOff val="40000"/>
                  </a:schemeClr>
                </a:solidFill>
                <a:latin typeface="Calibri Light" panose="020F0302020204030204" pitchFamily="34" charset="0"/>
              </a:rPr>
              <a:t>Studentbolig</a:t>
            </a:r>
            <a:endParaRPr lang="nn-NO" sz="3600" b="1" dirty="0">
              <a:solidFill>
                <a:schemeClr val="tx2">
                  <a:lumMod val="60000"/>
                  <a:lumOff val="40000"/>
                </a:schemeClr>
              </a:solidFill>
              <a:latin typeface="Calibri Light" panose="020F0302020204030204" pitchFamily="34" charset="0"/>
            </a:endParaRPr>
          </a:p>
        </p:txBody>
      </p:sp>
      <p:sp>
        <p:nvSpPr>
          <p:cNvPr id="24" name="TekstSylinder 23"/>
          <p:cNvSpPr txBox="1"/>
          <p:nvPr/>
        </p:nvSpPr>
        <p:spPr>
          <a:xfrm>
            <a:off x="6705601" y="3612816"/>
            <a:ext cx="2133601" cy="584775"/>
          </a:xfrm>
          <a:prstGeom prst="rect">
            <a:avLst/>
          </a:prstGeom>
          <a:noFill/>
        </p:spPr>
        <p:txBody>
          <a:bodyPr wrap="square" rtlCol="0" anchor="ctr">
            <a:spAutoFit/>
          </a:bodyPr>
          <a:lstStyle/>
          <a:p>
            <a:r>
              <a:rPr lang="nb-NO" sz="3200" b="1" i="1" dirty="0">
                <a:solidFill>
                  <a:srgbClr val="3E869D"/>
                </a:solidFill>
                <a:latin typeface="Calibri" panose="020F0502020204030204" pitchFamily="34" charset="0"/>
              </a:rPr>
              <a:t>Lånekassen</a:t>
            </a:r>
            <a:endParaRPr lang="nn-NO" sz="3200" b="1" i="1" dirty="0">
              <a:solidFill>
                <a:srgbClr val="3E869D"/>
              </a:solidFill>
              <a:latin typeface="Calibri" panose="020F0502020204030204" pitchFamily="34" charset="0"/>
            </a:endParaRPr>
          </a:p>
        </p:txBody>
      </p:sp>
      <p:sp>
        <p:nvSpPr>
          <p:cNvPr id="26" name="TekstSylinder 25"/>
          <p:cNvSpPr txBox="1"/>
          <p:nvPr/>
        </p:nvSpPr>
        <p:spPr>
          <a:xfrm>
            <a:off x="2642259" y="3667234"/>
            <a:ext cx="1418296" cy="523220"/>
          </a:xfrm>
          <a:prstGeom prst="rect">
            <a:avLst/>
          </a:prstGeom>
          <a:noFill/>
        </p:spPr>
        <p:txBody>
          <a:bodyPr wrap="square" rtlCol="0" anchor="ctr">
            <a:spAutoFit/>
          </a:bodyPr>
          <a:lstStyle/>
          <a:p>
            <a:r>
              <a:rPr lang="nb-NO" sz="2800" dirty="0">
                <a:solidFill>
                  <a:srgbClr val="3E869D"/>
                </a:solidFill>
                <a:latin typeface="Calibri Light" panose="020F0302020204030204" pitchFamily="34" charset="0"/>
              </a:rPr>
              <a:t>Fornuft?</a:t>
            </a:r>
            <a:endParaRPr lang="nn-NO" sz="2800" dirty="0">
              <a:solidFill>
                <a:srgbClr val="3E869D"/>
              </a:solidFill>
              <a:latin typeface="Calibri Light" panose="020F0302020204030204" pitchFamily="34" charset="0"/>
            </a:endParaRPr>
          </a:p>
        </p:txBody>
      </p:sp>
    </p:spTree>
    <p:extLst>
      <p:ext uri="{BB962C8B-B14F-4D97-AF65-F5344CB8AC3E}">
        <p14:creationId xmlns:p14="http://schemas.microsoft.com/office/powerpoint/2010/main" val="1450996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Bilete 1"/>
          <p:cNvPicPr>
            <a:picLocks noChangeAspect="1"/>
          </p:cNvPicPr>
          <p:nvPr/>
        </p:nvPicPr>
        <p:blipFill rotWithShape="1">
          <a:blip r:embed="rId3">
            <a:extLst>
              <a:ext uri="{28A0092B-C50C-407E-A947-70E740481C1C}">
                <a14:useLocalDpi xmlns:a14="http://schemas.microsoft.com/office/drawing/2010/main" val="0"/>
              </a:ext>
            </a:extLst>
          </a:blip>
          <a:srcRect t="47742" r="48782"/>
          <a:stretch/>
        </p:blipFill>
        <p:spPr>
          <a:xfrm>
            <a:off x="5660993" y="854869"/>
            <a:ext cx="2968762" cy="4288631"/>
          </a:xfrm>
          <a:prstGeom prst="rect">
            <a:avLst/>
          </a:prstGeom>
        </p:spPr>
      </p:pic>
      <p:pic>
        <p:nvPicPr>
          <p:cNvPr id="3" name="Bilete 2"/>
          <p:cNvPicPr>
            <a:picLocks noChangeAspect="1"/>
          </p:cNvPicPr>
          <p:nvPr/>
        </p:nvPicPr>
        <p:blipFill rotWithShape="1">
          <a:blip r:embed="rId3">
            <a:extLst>
              <a:ext uri="{28A0092B-C50C-407E-A947-70E740481C1C}">
                <a14:useLocalDpi xmlns:a14="http://schemas.microsoft.com/office/drawing/2010/main" val="0"/>
              </a:ext>
            </a:extLst>
          </a:blip>
          <a:srcRect l="32746" b="52258"/>
          <a:stretch/>
        </p:blipFill>
        <p:spPr>
          <a:xfrm>
            <a:off x="3030352" y="73741"/>
            <a:ext cx="3656773" cy="3675299"/>
          </a:xfrm>
          <a:prstGeom prst="rect">
            <a:avLst/>
          </a:prstGeom>
        </p:spPr>
      </p:pic>
      <p:sp>
        <p:nvSpPr>
          <p:cNvPr id="4" name="Rektangel 3"/>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5" name="Tittel 10"/>
          <p:cNvSpPr txBox="1">
            <a:spLocks/>
          </p:cNvSpPr>
          <p:nvPr/>
        </p:nvSpPr>
        <p:spPr>
          <a:xfrm>
            <a:off x="361756" y="685226"/>
            <a:ext cx="2946400" cy="146295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nb-NO" sz="4300" b="1" dirty="0">
                <a:solidFill>
                  <a:schemeClr val="tx2">
                    <a:lumMod val="50000"/>
                  </a:schemeClr>
                </a:solidFill>
              </a:rPr>
              <a:t>En unik mulighet</a:t>
            </a:r>
          </a:p>
        </p:txBody>
      </p:sp>
      <p:sp>
        <p:nvSpPr>
          <p:cNvPr id="6" name="Rektangel 5"/>
          <p:cNvSpPr/>
          <p:nvPr/>
        </p:nvSpPr>
        <p:spPr>
          <a:xfrm>
            <a:off x="427705" y="2072834"/>
            <a:ext cx="1854319" cy="8048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p:cNvSpPr/>
          <p:nvPr/>
        </p:nvSpPr>
        <p:spPr>
          <a:xfrm>
            <a:off x="6735592" y="4776420"/>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8" name="Ellipse 7"/>
          <p:cNvSpPr/>
          <p:nvPr/>
        </p:nvSpPr>
        <p:spPr>
          <a:xfrm>
            <a:off x="6920280" y="47044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9" name="Ellipse 8"/>
          <p:cNvSpPr/>
          <p:nvPr/>
        </p:nvSpPr>
        <p:spPr>
          <a:xfrm>
            <a:off x="6071820" y="4266270"/>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0" name="Ellipse 9"/>
          <p:cNvSpPr/>
          <p:nvPr/>
        </p:nvSpPr>
        <p:spPr>
          <a:xfrm>
            <a:off x="5999820" y="3561420"/>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 name="Ellipse 10"/>
          <p:cNvSpPr/>
          <p:nvPr/>
        </p:nvSpPr>
        <p:spPr>
          <a:xfrm>
            <a:off x="7405120" y="1821390"/>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2" name="Ellipse 11"/>
          <p:cNvSpPr/>
          <p:nvPr/>
        </p:nvSpPr>
        <p:spPr>
          <a:xfrm>
            <a:off x="7600780" y="3749040"/>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3" name="Ellipse 12"/>
          <p:cNvSpPr/>
          <p:nvPr/>
        </p:nvSpPr>
        <p:spPr>
          <a:xfrm>
            <a:off x="7542489" y="3719119"/>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0" name="Ellipse 29"/>
          <p:cNvSpPr/>
          <p:nvPr/>
        </p:nvSpPr>
        <p:spPr>
          <a:xfrm>
            <a:off x="7596750" y="3922961"/>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1" name="Ellipse 30"/>
          <p:cNvSpPr/>
          <p:nvPr/>
        </p:nvSpPr>
        <p:spPr>
          <a:xfrm>
            <a:off x="4394574" y="1236705"/>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2" name="Ellipse 31"/>
          <p:cNvSpPr/>
          <p:nvPr/>
        </p:nvSpPr>
        <p:spPr>
          <a:xfrm>
            <a:off x="3649783" y="2562585"/>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3" name="Ellipse 32"/>
          <p:cNvSpPr/>
          <p:nvPr/>
        </p:nvSpPr>
        <p:spPr>
          <a:xfrm>
            <a:off x="7351120" y="3832561"/>
            <a:ext cx="144000" cy="144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4" name="Ellipse 33"/>
          <p:cNvSpPr/>
          <p:nvPr/>
        </p:nvSpPr>
        <p:spPr>
          <a:xfrm>
            <a:off x="7550440" y="3296856"/>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5" name="Ellipse 34"/>
          <p:cNvSpPr/>
          <p:nvPr/>
        </p:nvSpPr>
        <p:spPr>
          <a:xfrm>
            <a:off x="6337590" y="2388806"/>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6" name="Ellipse 35"/>
          <p:cNvSpPr/>
          <p:nvPr/>
        </p:nvSpPr>
        <p:spPr>
          <a:xfrm>
            <a:off x="6807200" y="39287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dirty="0"/>
          </a:p>
        </p:txBody>
      </p:sp>
      <p:sp>
        <p:nvSpPr>
          <p:cNvPr id="37" name="Ellipse 36"/>
          <p:cNvSpPr/>
          <p:nvPr/>
        </p:nvSpPr>
        <p:spPr>
          <a:xfrm>
            <a:off x="7107586" y="41140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46" name="Ellipse 45"/>
          <p:cNvSpPr/>
          <p:nvPr/>
        </p:nvSpPr>
        <p:spPr>
          <a:xfrm>
            <a:off x="7279120" y="42664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47" name="Ellipse 46"/>
          <p:cNvSpPr/>
          <p:nvPr/>
        </p:nvSpPr>
        <p:spPr>
          <a:xfrm>
            <a:off x="7506489" y="41500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48" name="Ellipse 47"/>
          <p:cNvSpPr/>
          <p:nvPr/>
        </p:nvSpPr>
        <p:spPr>
          <a:xfrm>
            <a:off x="7415576" y="36694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0" name="Ellipse 49"/>
          <p:cNvSpPr/>
          <p:nvPr/>
        </p:nvSpPr>
        <p:spPr>
          <a:xfrm>
            <a:off x="3739813" y="1948719"/>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1" name="Ellipse 50"/>
          <p:cNvSpPr/>
          <p:nvPr/>
        </p:nvSpPr>
        <p:spPr>
          <a:xfrm>
            <a:off x="3682363" y="3155812"/>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2" name="Ellipse 51"/>
          <p:cNvSpPr/>
          <p:nvPr/>
        </p:nvSpPr>
        <p:spPr>
          <a:xfrm>
            <a:off x="7695853" y="1260261"/>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3" name="Ellipse 52"/>
          <p:cNvSpPr/>
          <p:nvPr/>
        </p:nvSpPr>
        <p:spPr>
          <a:xfrm>
            <a:off x="3446407" y="3217283"/>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5" name="Ellipse 54"/>
          <p:cNvSpPr/>
          <p:nvPr/>
        </p:nvSpPr>
        <p:spPr>
          <a:xfrm>
            <a:off x="7586440" y="1842861"/>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57" name="Rett line 56"/>
          <p:cNvCxnSpPr>
            <a:stCxn id="32" idx="0"/>
            <a:endCxn id="50" idx="4"/>
          </p:cNvCxnSpPr>
          <p:nvPr/>
        </p:nvCxnSpPr>
        <p:spPr>
          <a:xfrm flipV="1">
            <a:off x="3721783" y="2020719"/>
            <a:ext cx="54030" cy="541866"/>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Rett line 58"/>
          <p:cNvCxnSpPr>
            <a:stCxn id="32" idx="4"/>
            <a:endCxn id="51" idx="0"/>
          </p:cNvCxnSpPr>
          <p:nvPr/>
        </p:nvCxnSpPr>
        <p:spPr>
          <a:xfrm flipH="1">
            <a:off x="3718363" y="2706585"/>
            <a:ext cx="3420" cy="449227"/>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Rett line 61"/>
          <p:cNvCxnSpPr>
            <a:stCxn id="32" idx="4"/>
            <a:endCxn id="53" idx="0"/>
          </p:cNvCxnSpPr>
          <p:nvPr/>
        </p:nvCxnSpPr>
        <p:spPr>
          <a:xfrm flipH="1">
            <a:off x="3482407" y="2706585"/>
            <a:ext cx="239376" cy="510698"/>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Rett line 66"/>
          <p:cNvCxnSpPr>
            <a:endCxn id="55" idx="0"/>
          </p:cNvCxnSpPr>
          <p:nvPr/>
        </p:nvCxnSpPr>
        <p:spPr>
          <a:xfrm flipH="1">
            <a:off x="7622440" y="721226"/>
            <a:ext cx="371698" cy="1121635"/>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Rett line 69"/>
          <p:cNvCxnSpPr>
            <a:endCxn id="49" idx="0"/>
          </p:cNvCxnSpPr>
          <p:nvPr/>
        </p:nvCxnSpPr>
        <p:spPr>
          <a:xfrm flipH="1">
            <a:off x="7658440" y="721226"/>
            <a:ext cx="335698" cy="965599"/>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49" name="Ellipse 48"/>
          <p:cNvSpPr/>
          <p:nvPr/>
        </p:nvSpPr>
        <p:spPr>
          <a:xfrm>
            <a:off x="7622440" y="1686825"/>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73" name="Rett line 72"/>
          <p:cNvCxnSpPr>
            <a:stCxn id="54" idx="0"/>
          </p:cNvCxnSpPr>
          <p:nvPr/>
        </p:nvCxnSpPr>
        <p:spPr>
          <a:xfrm flipV="1">
            <a:off x="7744780" y="721226"/>
            <a:ext cx="249358" cy="803784"/>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Rett line 77"/>
          <p:cNvCxnSpPr>
            <a:endCxn id="52" idx="7"/>
          </p:cNvCxnSpPr>
          <p:nvPr/>
        </p:nvCxnSpPr>
        <p:spPr>
          <a:xfrm flipH="1">
            <a:off x="7757309" y="721226"/>
            <a:ext cx="236829" cy="549579"/>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54" name="Ellipse 53"/>
          <p:cNvSpPr/>
          <p:nvPr/>
        </p:nvSpPr>
        <p:spPr>
          <a:xfrm>
            <a:off x="7708780" y="152501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92" name="Rektangel 91"/>
          <p:cNvSpPr/>
          <p:nvPr/>
        </p:nvSpPr>
        <p:spPr>
          <a:xfrm>
            <a:off x="7680301" y="685226"/>
            <a:ext cx="673894" cy="16964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99" name="Rett line 98"/>
          <p:cNvCxnSpPr>
            <a:endCxn id="32" idx="4"/>
          </p:cNvCxnSpPr>
          <p:nvPr/>
        </p:nvCxnSpPr>
        <p:spPr>
          <a:xfrm flipV="1">
            <a:off x="3482407" y="2706585"/>
            <a:ext cx="239376" cy="1074840"/>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08" name="Rektangel 107"/>
          <p:cNvSpPr/>
          <p:nvPr/>
        </p:nvSpPr>
        <p:spPr>
          <a:xfrm>
            <a:off x="3252894" y="3749219"/>
            <a:ext cx="673894" cy="6667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09" name="Ellipse 108"/>
          <p:cNvSpPr/>
          <p:nvPr/>
        </p:nvSpPr>
        <p:spPr>
          <a:xfrm>
            <a:off x="3759306" y="2567463"/>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0" name="Ellipse 109"/>
          <p:cNvSpPr/>
          <p:nvPr/>
        </p:nvSpPr>
        <p:spPr>
          <a:xfrm>
            <a:off x="5169542" y="988857"/>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1" name="Ellipse 110"/>
          <p:cNvSpPr/>
          <p:nvPr/>
        </p:nvSpPr>
        <p:spPr>
          <a:xfrm>
            <a:off x="5133542" y="649226"/>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2" name="Ellipse 111"/>
          <p:cNvSpPr/>
          <p:nvPr/>
        </p:nvSpPr>
        <p:spPr>
          <a:xfrm>
            <a:off x="4047812" y="1801882"/>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3" name="Ellipse 112"/>
          <p:cNvSpPr/>
          <p:nvPr/>
        </p:nvSpPr>
        <p:spPr>
          <a:xfrm>
            <a:off x="6380533" y="760709"/>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4" name="Ellipse 113"/>
          <p:cNvSpPr/>
          <p:nvPr/>
        </p:nvSpPr>
        <p:spPr>
          <a:xfrm>
            <a:off x="4225470" y="1988802"/>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5" name="Ellipse 114"/>
          <p:cNvSpPr/>
          <p:nvPr/>
        </p:nvSpPr>
        <p:spPr>
          <a:xfrm>
            <a:off x="4361225" y="1616393"/>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117" name="Rett line 116"/>
          <p:cNvCxnSpPr>
            <a:stCxn id="51" idx="7"/>
            <a:endCxn id="31" idx="3"/>
          </p:cNvCxnSpPr>
          <p:nvPr/>
        </p:nvCxnSpPr>
        <p:spPr>
          <a:xfrm flipV="1">
            <a:off x="3743819" y="1359617"/>
            <a:ext cx="671843" cy="1806739"/>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0" name="Rett line 119"/>
          <p:cNvCxnSpPr>
            <a:stCxn id="112" idx="7"/>
            <a:endCxn id="31" idx="3"/>
          </p:cNvCxnSpPr>
          <p:nvPr/>
        </p:nvCxnSpPr>
        <p:spPr>
          <a:xfrm flipV="1">
            <a:off x="4109268" y="1359617"/>
            <a:ext cx="306394" cy="452809"/>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3" name="Rett line 122"/>
          <p:cNvCxnSpPr>
            <a:stCxn id="115" idx="0"/>
            <a:endCxn id="31" idx="3"/>
          </p:cNvCxnSpPr>
          <p:nvPr/>
        </p:nvCxnSpPr>
        <p:spPr>
          <a:xfrm flipV="1">
            <a:off x="4397225" y="1359617"/>
            <a:ext cx="18437" cy="256776"/>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6" name="Rett line 125"/>
          <p:cNvCxnSpPr>
            <a:stCxn id="114" idx="0"/>
            <a:endCxn id="31" idx="3"/>
          </p:cNvCxnSpPr>
          <p:nvPr/>
        </p:nvCxnSpPr>
        <p:spPr>
          <a:xfrm flipV="1">
            <a:off x="4261470" y="1359617"/>
            <a:ext cx="154192" cy="629185"/>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Rett line 128"/>
          <p:cNvCxnSpPr>
            <a:stCxn id="113" idx="2"/>
            <a:endCxn id="31" idx="7"/>
          </p:cNvCxnSpPr>
          <p:nvPr/>
        </p:nvCxnSpPr>
        <p:spPr>
          <a:xfrm flipH="1">
            <a:off x="4517486" y="796709"/>
            <a:ext cx="1863047" cy="461084"/>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2" name="Rett line 131"/>
          <p:cNvCxnSpPr>
            <a:stCxn id="110" idx="2"/>
            <a:endCxn id="31" idx="7"/>
          </p:cNvCxnSpPr>
          <p:nvPr/>
        </p:nvCxnSpPr>
        <p:spPr>
          <a:xfrm flipH="1">
            <a:off x="4517486" y="1024857"/>
            <a:ext cx="652056" cy="232936"/>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7" name="Rett line 136"/>
          <p:cNvCxnSpPr>
            <a:stCxn id="111" idx="3"/>
            <a:endCxn id="31" idx="7"/>
          </p:cNvCxnSpPr>
          <p:nvPr/>
        </p:nvCxnSpPr>
        <p:spPr>
          <a:xfrm flipH="1">
            <a:off x="4517486" y="710682"/>
            <a:ext cx="626600" cy="547111"/>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0" name="Rett line 139"/>
          <p:cNvCxnSpPr>
            <a:stCxn id="31" idx="3"/>
            <a:endCxn id="109" idx="7"/>
          </p:cNvCxnSpPr>
          <p:nvPr/>
        </p:nvCxnSpPr>
        <p:spPr>
          <a:xfrm flipH="1">
            <a:off x="3820762" y="1359617"/>
            <a:ext cx="594900" cy="1218390"/>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3" name="Rett line 142"/>
          <p:cNvCxnSpPr>
            <a:endCxn id="31" idx="7"/>
          </p:cNvCxnSpPr>
          <p:nvPr/>
        </p:nvCxnSpPr>
        <p:spPr>
          <a:xfrm>
            <a:off x="4447692" y="0"/>
            <a:ext cx="69794" cy="1257793"/>
          </a:xfrm>
          <a:prstGeom prst="line">
            <a:avLst/>
          </a:prstGeom>
          <a:ln w="12700">
            <a:solidFill>
              <a:schemeClr val="tx2"/>
            </a:solidFill>
            <a:prstDash val="sysDot"/>
            <a:headEnd type="triangle"/>
          </a:ln>
          <a:effectLst/>
        </p:spPr>
        <p:style>
          <a:lnRef idx="2">
            <a:schemeClr val="accent1"/>
          </a:lnRef>
          <a:fillRef idx="0">
            <a:schemeClr val="accent1"/>
          </a:fillRef>
          <a:effectRef idx="1">
            <a:schemeClr val="accent1"/>
          </a:effectRef>
          <a:fontRef idx="minor">
            <a:schemeClr val="tx1"/>
          </a:fontRef>
        </p:style>
      </p:cxnSp>
      <p:cxnSp>
        <p:nvCxnSpPr>
          <p:cNvPr id="146" name="Rett line 145"/>
          <p:cNvCxnSpPr>
            <a:stCxn id="35" idx="7"/>
            <a:endCxn id="11" idx="3"/>
          </p:cNvCxnSpPr>
          <p:nvPr/>
        </p:nvCxnSpPr>
        <p:spPr>
          <a:xfrm flipV="1">
            <a:off x="6399046" y="1944302"/>
            <a:ext cx="1027162" cy="455048"/>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2" name="Rett line 161"/>
          <p:cNvCxnSpPr>
            <a:stCxn id="47" idx="0"/>
            <a:endCxn id="33" idx="5"/>
          </p:cNvCxnSpPr>
          <p:nvPr/>
        </p:nvCxnSpPr>
        <p:spPr>
          <a:xfrm flipH="1" flipV="1">
            <a:off x="7474032" y="3955473"/>
            <a:ext cx="68457" cy="194547"/>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7" name="Rett line 166"/>
          <p:cNvCxnSpPr>
            <a:stCxn id="46" idx="0"/>
            <a:endCxn id="33" idx="4"/>
          </p:cNvCxnSpPr>
          <p:nvPr/>
        </p:nvCxnSpPr>
        <p:spPr>
          <a:xfrm flipV="1">
            <a:off x="7315120" y="3976561"/>
            <a:ext cx="108000" cy="289859"/>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0" name="Rett line 169"/>
          <p:cNvCxnSpPr>
            <a:stCxn id="37" idx="7"/>
            <a:endCxn id="33" idx="3"/>
          </p:cNvCxnSpPr>
          <p:nvPr/>
        </p:nvCxnSpPr>
        <p:spPr>
          <a:xfrm flipV="1">
            <a:off x="7169042" y="3955473"/>
            <a:ext cx="203166" cy="169091"/>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3" name="Rett line 172"/>
          <p:cNvCxnSpPr>
            <a:stCxn id="39" idx="7"/>
            <a:endCxn id="33" idx="3"/>
          </p:cNvCxnSpPr>
          <p:nvPr/>
        </p:nvCxnSpPr>
        <p:spPr>
          <a:xfrm flipV="1">
            <a:off x="7241042" y="3955473"/>
            <a:ext cx="131166" cy="93156"/>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6" name="Rett line 175"/>
          <p:cNvCxnSpPr>
            <a:stCxn id="38" idx="7"/>
            <a:endCxn id="33" idx="3"/>
          </p:cNvCxnSpPr>
          <p:nvPr/>
        </p:nvCxnSpPr>
        <p:spPr>
          <a:xfrm flipV="1">
            <a:off x="7353682" y="3955473"/>
            <a:ext cx="18526" cy="25091"/>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38" name="Ellipse 37"/>
          <p:cNvSpPr/>
          <p:nvPr/>
        </p:nvSpPr>
        <p:spPr>
          <a:xfrm>
            <a:off x="7292226" y="3970020"/>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9" name="Ellipse 38"/>
          <p:cNvSpPr/>
          <p:nvPr/>
        </p:nvSpPr>
        <p:spPr>
          <a:xfrm>
            <a:off x="7179586" y="4038085"/>
            <a:ext cx="72000" cy="72000"/>
          </a:xfrm>
          <a:prstGeom prst="ellipse">
            <a:avLst/>
          </a:prstGeom>
          <a:solidFill>
            <a:schemeClr val="tx2">
              <a:lumMod val="60000"/>
              <a:lumOff val="4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179" name="Rett line 178"/>
          <p:cNvCxnSpPr>
            <a:stCxn id="33" idx="0"/>
            <a:endCxn id="48" idx="4"/>
          </p:cNvCxnSpPr>
          <p:nvPr/>
        </p:nvCxnSpPr>
        <p:spPr>
          <a:xfrm flipV="1">
            <a:off x="7423120" y="3741420"/>
            <a:ext cx="28456" cy="91141"/>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2" name="Rett line 181"/>
          <p:cNvCxnSpPr>
            <a:stCxn id="33" idx="2"/>
            <a:endCxn id="36" idx="6"/>
          </p:cNvCxnSpPr>
          <p:nvPr/>
        </p:nvCxnSpPr>
        <p:spPr>
          <a:xfrm flipH="1">
            <a:off x="6879200" y="3904561"/>
            <a:ext cx="471920" cy="60159"/>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85" name="Ellipse 184"/>
          <p:cNvSpPr/>
          <p:nvPr/>
        </p:nvSpPr>
        <p:spPr>
          <a:xfrm>
            <a:off x="7400528" y="3145283"/>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188" name="Rett line 187"/>
          <p:cNvCxnSpPr>
            <a:stCxn id="186" idx="1"/>
            <a:endCxn id="185" idx="6"/>
          </p:cNvCxnSpPr>
          <p:nvPr/>
        </p:nvCxnSpPr>
        <p:spPr>
          <a:xfrm flipH="1" flipV="1">
            <a:off x="7508528" y="3199283"/>
            <a:ext cx="170766" cy="117641"/>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3" name="Rett line 192"/>
          <p:cNvCxnSpPr>
            <a:stCxn id="192" idx="2"/>
            <a:endCxn id="185" idx="6"/>
          </p:cNvCxnSpPr>
          <p:nvPr/>
        </p:nvCxnSpPr>
        <p:spPr>
          <a:xfrm flipH="1">
            <a:off x="7508528" y="3176984"/>
            <a:ext cx="212781" cy="22299"/>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7" name="Rett line 196"/>
          <p:cNvCxnSpPr>
            <a:stCxn id="196" idx="2"/>
            <a:endCxn id="185" idx="6"/>
          </p:cNvCxnSpPr>
          <p:nvPr/>
        </p:nvCxnSpPr>
        <p:spPr>
          <a:xfrm flipH="1" flipV="1">
            <a:off x="7508528" y="3199283"/>
            <a:ext cx="268991" cy="97573"/>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0" name="Rett line 149"/>
          <p:cNvCxnSpPr>
            <a:stCxn id="34" idx="0"/>
            <a:endCxn id="11" idx="4"/>
          </p:cNvCxnSpPr>
          <p:nvPr/>
        </p:nvCxnSpPr>
        <p:spPr>
          <a:xfrm flipH="1" flipV="1">
            <a:off x="7477120" y="1965390"/>
            <a:ext cx="109320" cy="1331466"/>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86" name="Ellipse 185"/>
          <p:cNvSpPr/>
          <p:nvPr/>
        </p:nvSpPr>
        <p:spPr>
          <a:xfrm>
            <a:off x="7668750" y="3306380"/>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92" name="Ellipse 191"/>
          <p:cNvSpPr/>
          <p:nvPr/>
        </p:nvSpPr>
        <p:spPr>
          <a:xfrm>
            <a:off x="7721309" y="3140984"/>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96" name="Ellipse 195"/>
          <p:cNvSpPr/>
          <p:nvPr/>
        </p:nvSpPr>
        <p:spPr>
          <a:xfrm>
            <a:off x="7777519" y="3260856"/>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00" name="Ellipse 199"/>
          <p:cNvSpPr/>
          <p:nvPr/>
        </p:nvSpPr>
        <p:spPr>
          <a:xfrm>
            <a:off x="7623853" y="2952152"/>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201" name="Rett line 200"/>
          <p:cNvCxnSpPr>
            <a:stCxn id="200" idx="3"/>
            <a:endCxn id="185" idx="7"/>
          </p:cNvCxnSpPr>
          <p:nvPr/>
        </p:nvCxnSpPr>
        <p:spPr>
          <a:xfrm flipH="1">
            <a:off x="7492712" y="3013608"/>
            <a:ext cx="141685" cy="147491"/>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5" name="Rett line 204"/>
          <p:cNvCxnSpPr>
            <a:stCxn id="7" idx="7"/>
            <a:endCxn id="8" idx="3"/>
          </p:cNvCxnSpPr>
          <p:nvPr/>
        </p:nvCxnSpPr>
        <p:spPr>
          <a:xfrm flipV="1">
            <a:off x="6858504" y="4765876"/>
            <a:ext cx="72320" cy="31632"/>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208" name="Ellipse 207"/>
          <p:cNvSpPr/>
          <p:nvPr/>
        </p:nvSpPr>
        <p:spPr>
          <a:xfrm>
            <a:off x="6308533" y="2508585"/>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09" name="Ellipse 208"/>
          <p:cNvSpPr/>
          <p:nvPr/>
        </p:nvSpPr>
        <p:spPr>
          <a:xfrm>
            <a:off x="7757384" y="4248420"/>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10" name="Ellipse 209"/>
          <p:cNvSpPr/>
          <p:nvPr/>
        </p:nvSpPr>
        <p:spPr>
          <a:xfrm>
            <a:off x="7676090" y="4212100"/>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211" name="Rett line 210"/>
          <p:cNvCxnSpPr>
            <a:stCxn id="209" idx="1"/>
            <a:endCxn id="210" idx="5"/>
          </p:cNvCxnSpPr>
          <p:nvPr/>
        </p:nvCxnSpPr>
        <p:spPr>
          <a:xfrm flipH="1">
            <a:off x="7737546" y="4264236"/>
            <a:ext cx="35654" cy="9320"/>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214" name="Ellipse 213"/>
          <p:cNvSpPr/>
          <p:nvPr/>
        </p:nvSpPr>
        <p:spPr>
          <a:xfrm>
            <a:off x="5224977" y="1449941"/>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15" name="Ellipse 214"/>
          <p:cNvSpPr/>
          <p:nvPr/>
        </p:nvSpPr>
        <p:spPr>
          <a:xfrm>
            <a:off x="6016040" y="4052564"/>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16" name="Ellipse 215"/>
          <p:cNvSpPr/>
          <p:nvPr/>
        </p:nvSpPr>
        <p:spPr>
          <a:xfrm>
            <a:off x="6107820" y="3827119"/>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18" name="Ellipse 217"/>
          <p:cNvSpPr/>
          <p:nvPr/>
        </p:nvSpPr>
        <p:spPr>
          <a:xfrm>
            <a:off x="6085489" y="3608850"/>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19" name="Ellipse 218"/>
          <p:cNvSpPr/>
          <p:nvPr/>
        </p:nvSpPr>
        <p:spPr>
          <a:xfrm>
            <a:off x="6574447" y="3104984"/>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20" name="Ellipse 219"/>
          <p:cNvSpPr/>
          <p:nvPr/>
        </p:nvSpPr>
        <p:spPr>
          <a:xfrm>
            <a:off x="6149867" y="2977608"/>
            <a:ext cx="72000" cy="72000"/>
          </a:xfrm>
          <a:prstGeom prst="ellipse">
            <a:avLst/>
          </a:prstGeom>
          <a:solidFill>
            <a:schemeClr val="accent2">
              <a:lumMod val="60000"/>
              <a:lumOff val="40000"/>
            </a:schemeClr>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cxnSp>
        <p:nvCxnSpPr>
          <p:cNvPr id="221" name="Rett line 220"/>
          <p:cNvCxnSpPr>
            <a:stCxn id="218" idx="7"/>
            <a:endCxn id="219" idx="3"/>
          </p:cNvCxnSpPr>
          <p:nvPr/>
        </p:nvCxnSpPr>
        <p:spPr>
          <a:xfrm flipV="1">
            <a:off x="6177673" y="3166440"/>
            <a:ext cx="407318" cy="458226"/>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4" name="Rett line 223"/>
          <p:cNvCxnSpPr>
            <a:stCxn id="218" idx="7"/>
            <a:endCxn id="220" idx="4"/>
          </p:cNvCxnSpPr>
          <p:nvPr/>
        </p:nvCxnSpPr>
        <p:spPr>
          <a:xfrm flipV="1">
            <a:off x="6177673" y="3049608"/>
            <a:ext cx="8194" cy="575058"/>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7" name="Rett line 226"/>
          <p:cNvCxnSpPr>
            <a:stCxn id="216" idx="0"/>
            <a:endCxn id="218" idx="4"/>
          </p:cNvCxnSpPr>
          <p:nvPr/>
        </p:nvCxnSpPr>
        <p:spPr>
          <a:xfrm flipH="1" flipV="1">
            <a:off x="6139489" y="3716850"/>
            <a:ext cx="4331" cy="110269"/>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0" name="Rett line 229"/>
          <p:cNvCxnSpPr>
            <a:stCxn id="215" idx="0"/>
            <a:endCxn id="218" idx="4"/>
          </p:cNvCxnSpPr>
          <p:nvPr/>
        </p:nvCxnSpPr>
        <p:spPr>
          <a:xfrm flipV="1">
            <a:off x="6052040" y="3716850"/>
            <a:ext cx="87449" cy="335714"/>
          </a:xfrm>
          <a:prstGeom prst="line">
            <a:avLst/>
          </a:prstGeom>
          <a:ln w="9525">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233" name="Ellipse 232"/>
          <p:cNvSpPr/>
          <p:nvPr/>
        </p:nvSpPr>
        <p:spPr>
          <a:xfrm>
            <a:off x="6606063" y="2208986"/>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36" name="Ellipse 235"/>
          <p:cNvSpPr/>
          <p:nvPr/>
        </p:nvSpPr>
        <p:spPr>
          <a:xfrm>
            <a:off x="6068986" y="3533704"/>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37" name="Ellipse 236"/>
          <p:cNvSpPr/>
          <p:nvPr/>
        </p:nvSpPr>
        <p:spPr>
          <a:xfrm>
            <a:off x="7515853" y="3731040"/>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38" name="Ellipse 237"/>
          <p:cNvSpPr/>
          <p:nvPr/>
        </p:nvSpPr>
        <p:spPr>
          <a:xfrm>
            <a:off x="7545654" y="3787627"/>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39" name="Ellipse 238"/>
          <p:cNvSpPr/>
          <p:nvPr/>
        </p:nvSpPr>
        <p:spPr>
          <a:xfrm>
            <a:off x="7596750" y="3738956"/>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40" name="Ellipse 239"/>
          <p:cNvSpPr/>
          <p:nvPr/>
        </p:nvSpPr>
        <p:spPr>
          <a:xfrm>
            <a:off x="7551078" y="3669822"/>
            <a:ext cx="108000" cy="108000"/>
          </a:xfrm>
          <a:prstGeom prst="ellipse">
            <a:avLst/>
          </a:prstGeom>
          <a:solidFill>
            <a:schemeClr val="accent2">
              <a:lumMod val="60000"/>
              <a:lumOff val="40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41" name="TekstSylinder 240"/>
          <p:cNvSpPr txBox="1"/>
          <p:nvPr/>
        </p:nvSpPr>
        <p:spPr>
          <a:xfrm>
            <a:off x="4818922" y="4266270"/>
            <a:ext cx="1305164" cy="230832"/>
          </a:xfrm>
          <a:prstGeom prst="rect">
            <a:avLst/>
          </a:prstGeom>
          <a:noFill/>
        </p:spPr>
        <p:txBody>
          <a:bodyPr wrap="none" rtlCol="0">
            <a:spAutoFit/>
          </a:bodyPr>
          <a:lstStyle/>
          <a:p>
            <a:pPr algn="r"/>
            <a:r>
              <a:rPr lang="nb-NO" sz="900" b="1" dirty="0">
                <a:latin typeface="Calibri Light" panose="020F0302020204030204" pitchFamily="34" charset="0"/>
              </a:rPr>
              <a:t>Universitetet i Stavanger</a:t>
            </a:r>
          </a:p>
        </p:txBody>
      </p:sp>
      <p:sp>
        <p:nvSpPr>
          <p:cNvPr id="242" name="TekstSylinder 241"/>
          <p:cNvSpPr txBox="1"/>
          <p:nvPr/>
        </p:nvSpPr>
        <p:spPr>
          <a:xfrm>
            <a:off x="6800130" y="4826134"/>
            <a:ext cx="1125629" cy="230832"/>
          </a:xfrm>
          <a:prstGeom prst="rect">
            <a:avLst/>
          </a:prstGeom>
          <a:noFill/>
        </p:spPr>
        <p:txBody>
          <a:bodyPr wrap="none" rtlCol="0">
            <a:spAutoFit/>
          </a:bodyPr>
          <a:lstStyle/>
          <a:p>
            <a:r>
              <a:rPr lang="nb-NO" sz="900" b="1" dirty="0">
                <a:latin typeface="Calibri Light" panose="020F0302020204030204" pitchFamily="34" charset="0"/>
              </a:rPr>
              <a:t>Universitetet i Agder</a:t>
            </a:r>
          </a:p>
        </p:txBody>
      </p:sp>
      <p:sp>
        <p:nvSpPr>
          <p:cNvPr id="243" name="TekstSylinder 242"/>
          <p:cNvSpPr txBox="1"/>
          <p:nvPr/>
        </p:nvSpPr>
        <p:spPr>
          <a:xfrm>
            <a:off x="7854665" y="4204738"/>
            <a:ext cx="381836" cy="215444"/>
          </a:xfrm>
          <a:prstGeom prst="rect">
            <a:avLst/>
          </a:prstGeom>
          <a:noFill/>
        </p:spPr>
        <p:txBody>
          <a:bodyPr wrap="none" rtlCol="0">
            <a:spAutoFit/>
          </a:bodyPr>
          <a:lstStyle/>
          <a:p>
            <a:r>
              <a:rPr lang="nb-NO" sz="800" b="1" dirty="0" err="1">
                <a:solidFill>
                  <a:schemeClr val="tx1">
                    <a:lumMod val="75000"/>
                    <a:lumOff val="25000"/>
                  </a:schemeClr>
                </a:solidFill>
                <a:latin typeface="Calibri Light" panose="020F0302020204030204" pitchFamily="34" charset="0"/>
              </a:rPr>
              <a:t>HiOF</a:t>
            </a:r>
            <a:endParaRPr lang="nb-NO" sz="800" b="1" dirty="0">
              <a:solidFill>
                <a:schemeClr val="tx1">
                  <a:lumMod val="75000"/>
                  <a:lumOff val="25000"/>
                </a:schemeClr>
              </a:solidFill>
              <a:latin typeface="Calibri Light" panose="020F0302020204030204" pitchFamily="34" charset="0"/>
            </a:endParaRPr>
          </a:p>
        </p:txBody>
      </p:sp>
      <p:sp>
        <p:nvSpPr>
          <p:cNvPr id="244" name="TekstSylinder 243"/>
          <p:cNvSpPr txBox="1"/>
          <p:nvPr/>
        </p:nvSpPr>
        <p:spPr>
          <a:xfrm>
            <a:off x="7655453" y="3954929"/>
            <a:ext cx="486030" cy="230832"/>
          </a:xfrm>
          <a:prstGeom prst="rect">
            <a:avLst/>
          </a:prstGeom>
          <a:noFill/>
        </p:spPr>
        <p:txBody>
          <a:bodyPr wrap="none" rtlCol="0">
            <a:spAutoFit/>
          </a:bodyPr>
          <a:lstStyle/>
          <a:p>
            <a:r>
              <a:rPr lang="nb-NO" sz="900" b="1" dirty="0">
                <a:latin typeface="Calibri Light" panose="020F0302020204030204" pitchFamily="34" charset="0"/>
              </a:rPr>
              <a:t>NMBU</a:t>
            </a:r>
          </a:p>
        </p:txBody>
      </p:sp>
      <p:sp>
        <p:nvSpPr>
          <p:cNvPr id="245" name="TekstSylinder 244"/>
          <p:cNvSpPr txBox="1"/>
          <p:nvPr/>
        </p:nvSpPr>
        <p:spPr>
          <a:xfrm>
            <a:off x="7681084" y="3631190"/>
            <a:ext cx="575799" cy="230832"/>
          </a:xfrm>
          <a:prstGeom prst="rect">
            <a:avLst/>
          </a:prstGeom>
          <a:noFill/>
        </p:spPr>
        <p:txBody>
          <a:bodyPr wrap="none" rtlCol="0">
            <a:spAutoFit/>
          </a:bodyPr>
          <a:lstStyle/>
          <a:p>
            <a:r>
              <a:rPr lang="nb-NO" sz="900" b="1" dirty="0" err="1">
                <a:latin typeface="Calibri Light" panose="020F0302020204030204" pitchFamily="34" charset="0"/>
              </a:rPr>
              <a:t>OsloMet</a:t>
            </a:r>
            <a:endParaRPr lang="nb-NO" sz="900" b="1" dirty="0">
              <a:latin typeface="Calibri Light" panose="020F0302020204030204" pitchFamily="34" charset="0"/>
            </a:endParaRPr>
          </a:p>
        </p:txBody>
      </p:sp>
      <p:sp>
        <p:nvSpPr>
          <p:cNvPr id="246" name="TekstSylinder 245"/>
          <p:cNvSpPr txBox="1"/>
          <p:nvPr/>
        </p:nvSpPr>
        <p:spPr>
          <a:xfrm>
            <a:off x="7681084" y="3759474"/>
            <a:ext cx="1056700" cy="230832"/>
          </a:xfrm>
          <a:prstGeom prst="rect">
            <a:avLst/>
          </a:prstGeom>
          <a:noFill/>
        </p:spPr>
        <p:txBody>
          <a:bodyPr wrap="none" rtlCol="0">
            <a:spAutoFit/>
          </a:bodyPr>
          <a:lstStyle/>
          <a:p>
            <a:r>
              <a:rPr lang="nb-NO" sz="900" b="1" dirty="0">
                <a:latin typeface="Calibri Light" panose="020F0302020204030204" pitchFamily="34" charset="0"/>
              </a:rPr>
              <a:t>Universitetet i Oslo</a:t>
            </a:r>
          </a:p>
        </p:txBody>
      </p:sp>
      <p:sp>
        <p:nvSpPr>
          <p:cNvPr id="247" name="TekstSylinder 246"/>
          <p:cNvSpPr txBox="1"/>
          <p:nvPr/>
        </p:nvSpPr>
        <p:spPr>
          <a:xfrm>
            <a:off x="4851407" y="3473645"/>
            <a:ext cx="1178529" cy="230832"/>
          </a:xfrm>
          <a:prstGeom prst="rect">
            <a:avLst/>
          </a:prstGeom>
          <a:noFill/>
        </p:spPr>
        <p:txBody>
          <a:bodyPr wrap="none" rtlCol="0">
            <a:spAutoFit/>
          </a:bodyPr>
          <a:lstStyle/>
          <a:p>
            <a:pPr algn="r"/>
            <a:r>
              <a:rPr lang="nb-NO" sz="900" b="1" dirty="0">
                <a:latin typeface="Calibri Light" panose="020F0302020204030204" pitchFamily="34" charset="0"/>
              </a:rPr>
              <a:t>Universitetet i Bergen</a:t>
            </a:r>
          </a:p>
        </p:txBody>
      </p:sp>
      <p:sp>
        <p:nvSpPr>
          <p:cNvPr id="248" name="TekstSylinder 247"/>
          <p:cNvSpPr txBox="1"/>
          <p:nvPr/>
        </p:nvSpPr>
        <p:spPr>
          <a:xfrm>
            <a:off x="6564919" y="3563728"/>
            <a:ext cx="854721" cy="369332"/>
          </a:xfrm>
          <a:prstGeom prst="rect">
            <a:avLst/>
          </a:prstGeom>
          <a:noFill/>
        </p:spPr>
        <p:txBody>
          <a:bodyPr wrap="none" rtlCol="0">
            <a:spAutoFit/>
          </a:bodyPr>
          <a:lstStyle/>
          <a:p>
            <a:pPr algn="r"/>
            <a:r>
              <a:rPr lang="nb-NO" sz="900" b="1" dirty="0">
                <a:latin typeface="Calibri Light" panose="020F0302020204030204" pitchFamily="34" charset="0"/>
              </a:rPr>
              <a:t>Universitetet i </a:t>
            </a:r>
          </a:p>
          <a:p>
            <a:pPr algn="r"/>
            <a:r>
              <a:rPr lang="nb-NO" sz="900" b="1" dirty="0">
                <a:latin typeface="Calibri Light" panose="020F0302020204030204" pitchFamily="34" charset="0"/>
              </a:rPr>
              <a:t>Sørøst-Norge</a:t>
            </a:r>
          </a:p>
        </p:txBody>
      </p:sp>
      <p:sp>
        <p:nvSpPr>
          <p:cNvPr id="249" name="TekstSylinder 248"/>
          <p:cNvSpPr txBox="1"/>
          <p:nvPr/>
        </p:nvSpPr>
        <p:spPr>
          <a:xfrm>
            <a:off x="7056152" y="1657110"/>
            <a:ext cx="455574" cy="230832"/>
          </a:xfrm>
          <a:prstGeom prst="rect">
            <a:avLst/>
          </a:prstGeom>
          <a:noFill/>
        </p:spPr>
        <p:txBody>
          <a:bodyPr wrap="none" rtlCol="0">
            <a:spAutoFit/>
          </a:bodyPr>
          <a:lstStyle/>
          <a:p>
            <a:pPr algn="r"/>
            <a:r>
              <a:rPr lang="nb-NO" sz="900" b="1" dirty="0">
                <a:latin typeface="Calibri Light" panose="020F0302020204030204" pitchFamily="34" charset="0"/>
              </a:rPr>
              <a:t>NTNU</a:t>
            </a:r>
          </a:p>
        </p:txBody>
      </p:sp>
      <p:sp>
        <p:nvSpPr>
          <p:cNvPr id="250" name="TekstSylinder 249"/>
          <p:cNvSpPr txBox="1"/>
          <p:nvPr/>
        </p:nvSpPr>
        <p:spPr>
          <a:xfrm>
            <a:off x="2871620" y="1099454"/>
            <a:ext cx="1576072" cy="230832"/>
          </a:xfrm>
          <a:prstGeom prst="rect">
            <a:avLst/>
          </a:prstGeom>
          <a:noFill/>
        </p:spPr>
        <p:txBody>
          <a:bodyPr wrap="none" rtlCol="0">
            <a:spAutoFit/>
          </a:bodyPr>
          <a:lstStyle/>
          <a:p>
            <a:pPr algn="r"/>
            <a:r>
              <a:rPr lang="nb-NO" sz="900" b="1" dirty="0">
                <a:latin typeface="Calibri Light" panose="020F0302020204030204" pitchFamily="34" charset="0"/>
              </a:rPr>
              <a:t>UiT Norges arktiske universitet</a:t>
            </a:r>
          </a:p>
        </p:txBody>
      </p:sp>
      <p:sp>
        <p:nvSpPr>
          <p:cNvPr id="251" name="TekstSylinder 250"/>
          <p:cNvSpPr txBox="1"/>
          <p:nvPr/>
        </p:nvSpPr>
        <p:spPr>
          <a:xfrm>
            <a:off x="2746557" y="2533502"/>
            <a:ext cx="926857" cy="230832"/>
          </a:xfrm>
          <a:prstGeom prst="rect">
            <a:avLst/>
          </a:prstGeom>
          <a:noFill/>
        </p:spPr>
        <p:txBody>
          <a:bodyPr wrap="none" rtlCol="0">
            <a:spAutoFit/>
          </a:bodyPr>
          <a:lstStyle/>
          <a:p>
            <a:pPr algn="r"/>
            <a:r>
              <a:rPr lang="nb-NO" sz="900" b="1" dirty="0">
                <a:latin typeface="Calibri Light" panose="020F0302020204030204" pitchFamily="34" charset="0"/>
              </a:rPr>
              <a:t>Nord universitet</a:t>
            </a:r>
          </a:p>
        </p:txBody>
      </p:sp>
      <p:sp>
        <p:nvSpPr>
          <p:cNvPr id="252" name="Tittel 10"/>
          <p:cNvSpPr txBox="1">
            <a:spLocks/>
          </p:cNvSpPr>
          <p:nvPr/>
        </p:nvSpPr>
        <p:spPr>
          <a:xfrm>
            <a:off x="361756" y="2215532"/>
            <a:ext cx="2304269" cy="183703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sz="3600" b="1" i="1" dirty="0">
                <a:solidFill>
                  <a:schemeClr val="tx2">
                    <a:lumMod val="60000"/>
                    <a:lumOff val="40000"/>
                  </a:schemeClr>
                </a:solidFill>
              </a:rPr>
              <a:t>Over hele landet!</a:t>
            </a:r>
          </a:p>
        </p:txBody>
      </p:sp>
      <p:sp>
        <p:nvSpPr>
          <p:cNvPr id="253" name="TekstSylinder 252"/>
          <p:cNvSpPr txBox="1"/>
          <p:nvPr/>
        </p:nvSpPr>
        <p:spPr>
          <a:xfrm>
            <a:off x="7150932" y="2977963"/>
            <a:ext cx="336952" cy="215444"/>
          </a:xfrm>
          <a:prstGeom prst="rect">
            <a:avLst/>
          </a:prstGeom>
          <a:noFill/>
        </p:spPr>
        <p:txBody>
          <a:bodyPr wrap="none" rtlCol="0">
            <a:spAutoFit/>
          </a:bodyPr>
          <a:lstStyle/>
          <a:p>
            <a:pPr algn="r"/>
            <a:r>
              <a:rPr lang="nb-NO" sz="800" b="1" dirty="0">
                <a:solidFill>
                  <a:schemeClr val="tx1">
                    <a:lumMod val="75000"/>
                    <a:lumOff val="25000"/>
                  </a:schemeClr>
                </a:solidFill>
                <a:latin typeface="Calibri Light" panose="020F0302020204030204" pitchFamily="34" charset="0"/>
              </a:rPr>
              <a:t>INN</a:t>
            </a:r>
          </a:p>
        </p:txBody>
      </p:sp>
      <p:sp>
        <p:nvSpPr>
          <p:cNvPr id="254" name="TekstSylinder 253"/>
          <p:cNvSpPr txBox="1"/>
          <p:nvPr/>
        </p:nvSpPr>
        <p:spPr>
          <a:xfrm>
            <a:off x="6121623" y="3445222"/>
            <a:ext cx="373820" cy="215444"/>
          </a:xfrm>
          <a:prstGeom prst="rect">
            <a:avLst/>
          </a:prstGeom>
          <a:noFill/>
        </p:spPr>
        <p:txBody>
          <a:bodyPr wrap="none" rtlCol="0">
            <a:spAutoFit/>
          </a:bodyPr>
          <a:lstStyle/>
          <a:p>
            <a:r>
              <a:rPr lang="nb-NO" sz="800" b="1" dirty="0">
                <a:solidFill>
                  <a:schemeClr val="tx1">
                    <a:lumMod val="75000"/>
                    <a:lumOff val="25000"/>
                  </a:schemeClr>
                </a:solidFill>
                <a:latin typeface="Calibri Light" panose="020F0302020204030204" pitchFamily="34" charset="0"/>
              </a:rPr>
              <a:t>NHH</a:t>
            </a:r>
          </a:p>
        </p:txBody>
      </p:sp>
      <p:sp>
        <p:nvSpPr>
          <p:cNvPr id="255" name="TekstSylinder 254"/>
          <p:cNvSpPr txBox="1"/>
          <p:nvPr/>
        </p:nvSpPr>
        <p:spPr>
          <a:xfrm>
            <a:off x="6145908" y="3559903"/>
            <a:ext cx="344966" cy="215444"/>
          </a:xfrm>
          <a:prstGeom prst="rect">
            <a:avLst/>
          </a:prstGeom>
          <a:noFill/>
        </p:spPr>
        <p:txBody>
          <a:bodyPr wrap="none" rtlCol="0">
            <a:spAutoFit/>
          </a:bodyPr>
          <a:lstStyle/>
          <a:p>
            <a:r>
              <a:rPr lang="nb-NO" sz="800" b="1" dirty="0">
                <a:solidFill>
                  <a:schemeClr val="tx1">
                    <a:lumMod val="75000"/>
                    <a:lumOff val="25000"/>
                  </a:schemeClr>
                </a:solidFill>
                <a:latin typeface="Calibri Light" panose="020F0302020204030204" pitchFamily="34" charset="0"/>
              </a:rPr>
              <a:t>HVL</a:t>
            </a:r>
          </a:p>
        </p:txBody>
      </p:sp>
      <p:sp>
        <p:nvSpPr>
          <p:cNvPr id="256" name="TekstSylinder 255"/>
          <p:cNvSpPr txBox="1"/>
          <p:nvPr/>
        </p:nvSpPr>
        <p:spPr>
          <a:xfrm>
            <a:off x="6139530" y="2055541"/>
            <a:ext cx="532518" cy="215444"/>
          </a:xfrm>
          <a:prstGeom prst="rect">
            <a:avLst/>
          </a:prstGeom>
          <a:noFill/>
        </p:spPr>
        <p:txBody>
          <a:bodyPr wrap="none" rtlCol="0">
            <a:spAutoFit/>
          </a:bodyPr>
          <a:lstStyle/>
          <a:p>
            <a:pPr algn="r"/>
            <a:r>
              <a:rPr lang="nb-NO" sz="800" b="1" dirty="0" err="1">
                <a:solidFill>
                  <a:schemeClr val="tx1">
                    <a:lumMod val="75000"/>
                    <a:lumOff val="25000"/>
                  </a:schemeClr>
                </a:solidFill>
                <a:latin typeface="Calibri Light" panose="020F0302020204030204" pitchFamily="34" charset="0"/>
              </a:rPr>
              <a:t>HiMolde</a:t>
            </a:r>
            <a:endParaRPr lang="nb-NO" sz="800" b="1" dirty="0">
              <a:solidFill>
                <a:schemeClr val="tx1">
                  <a:lumMod val="75000"/>
                  <a:lumOff val="25000"/>
                </a:schemeClr>
              </a:solidFill>
              <a:latin typeface="Calibri Light" panose="020F0302020204030204" pitchFamily="34" charset="0"/>
            </a:endParaRPr>
          </a:p>
        </p:txBody>
      </p:sp>
      <p:sp>
        <p:nvSpPr>
          <p:cNvPr id="257" name="TekstSylinder 256"/>
          <p:cNvSpPr txBox="1"/>
          <p:nvPr/>
        </p:nvSpPr>
        <p:spPr>
          <a:xfrm>
            <a:off x="6310432" y="2542693"/>
            <a:ext cx="502061" cy="215444"/>
          </a:xfrm>
          <a:prstGeom prst="rect">
            <a:avLst/>
          </a:prstGeom>
          <a:noFill/>
        </p:spPr>
        <p:txBody>
          <a:bodyPr wrap="none" rtlCol="0">
            <a:spAutoFit/>
          </a:bodyPr>
          <a:lstStyle/>
          <a:p>
            <a:pPr algn="r"/>
            <a:r>
              <a:rPr lang="nb-NO" sz="800" b="1" dirty="0" err="1">
                <a:solidFill>
                  <a:schemeClr val="tx1">
                    <a:lumMod val="75000"/>
                    <a:lumOff val="25000"/>
                  </a:schemeClr>
                </a:solidFill>
                <a:latin typeface="Calibri Light" panose="020F0302020204030204" pitchFamily="34" charset="0"/>
              </a:rPr>
              <a:t>HiVolda</a:t>
            </a:r>
            <a:endParaRPr lang="nb-NO" sz="800" b="1" dirty="0">
              <a:solidFill>
                <a:schemeClr val="tx1">
                  <a:lumMod val="75000"/>
                  <a:lumOff val="25000"/>
                </a:schemeClr>
              </a:solidFill>
              <a:latin typeface="Calibri Light" panose="020F0302020204030204" pitchFamily="34" charset="0"/>
            </a:endParaRPr>
          </a:p>
        </p:txBody>
      </p:sp>
      <p:sp>
        <p:nvSpPr>
          <p:cNvPr id="258" name="TekstSylinder 257"/>
          <p:cNvSpPr txBox="1"/>
          <p:nvPr/>
        </p:nvSpPr>
        <p:spPr>
          <a:xfrm>
            <a:off x="7755998" y="3521689"/>
            <a:ext cx="396263" cy="215444"/>
          </a:xfrm>
          <a:prstGeom prst="rect">
            <a:avLst/>
          </a:prstGeom>
          <a:noFill/>
        </p:spPr>
        <p:txBody>
          <a:bodyPr wrap="none" rtlCol="0">
            <a:spAutoFit/>
          </a:bodyPr>
          <a:lstStyle/>
          <a:p>
            <a:pPr algn="r"/>
            <a:r>
              <a:rPr lang="nb-NO" sz="800" b="1" dirty="0">
                <a:solidFill>
                  <a:schemeClr val="tx1">
                    <a:lumMod val="75000"/>
                    <a:lumOff val="25000"/>
                  </a:schemeClr>
                </a:solidFill>
                <a:latin typeface="Calibri Light" panose="020F0302020204030204" pitchFamily="34" charset="0"/>
              </a:rPr>
              <a:t>NMH</a:t>
            </a:r>
          </a:p>
        </p:txBody>
      </p:sp>
      <p:sp>
        <p:nvSpPr>
          <p:cNvPr id="259" name="TekstSylinder 258"/>
          <p:cNvSpPr txBox="1"/>
          <p:nvPr/>
        </p:nvSpPr>
        <p:spPr>
          <a:xfrm>
            <a:off x="7668750" y="3424961"/>
            <a:ext cx="335348" cy="215444"/>
          </a:xfrm>
          <a:prstGeom prst="rect">
            <a:avLst/>
          </a:prstGeom>
          <a:noFill/>
        </p:spPr>
        <p:txBody>
          <a:bodyPr wrap="none" rtlCol="0">
            <a:spAutoFit/>
          </a:bodyPr>
          <a:lstStyle/>
          <a:p>
            <a:pPr algn="r"/>
            <a:r>
              <a:rPr lang="nb-NO" sz="800" b="1" dirty="0">
                <a:solidFill>
                  <a:schemeClr val="tx1">
                    <a:lumMod val="75000"/>
                    <a:lumOff val="25000"/>
                  </a:schemeClr>
                </a:solidFill>
                <a:latin typeface="Calibri Light" panose="020F0302020204030204" pitchFamily="34" charset="0"/>
              </a:rPr>
              <a:t>NIH</a:t>
            </a:r>
          </a:p>
        </p:txBody>
      </p:sp>
      <p:sp>
        <p:nvSpPr>
          <p:cNvPr id="260" name="TekstSylinder 259"/>
          <p:cNvSpPr txBox="1"/>
          <p:nvPr/>
        </p:nvSpPr>
        <p:spPr>
          <a:xfrm>
            <a:off x="7545654" y="3521689"/>
            <a:ext cx="369012" cy="215444"/>
          </a:xfrm>
          <a:prstGeom prst="rect">
            <a:avLst/>
          </a:prstGeom>
          <a:noFill/>
        </p:spPr>
        <p:txBody>
          <a:bodyPr wrap="none" rtlCol="0">
            <a:spAutoFit/>
          </a:bodyPr>
          <a:lstStyle/>
          <a:p>
            <a:pPr algn="r"/>
            <a:r>
              <a:rPr lang="nb-NO" sz="800" b="1" dirty="0">
                <a:solidFill>
                  <a:schemeClr val="tx1">
                    <a:lumMod val="75000"/>
                    <a:lumOff val="25000"/>
                  </a:schemeClr>
                </a:solidFill>
                <a:latin typeface="Calibri Light" panose="020F0302020204030204" pitchFamily="34" charset="0"/>
              </a:rPr>
              <a:t>AHO</a:t>
            </a:r>
          </a:p>
        </p:txBody>
      </p:sp>
      <p:sp>
        <p:nvSpPr>
          <p:cNvPr id="261" name="TekstSylinder 260"/>
          <p:cNvSpPr txBox="1"/>
          <p:nvPr/>
        </p:nvSpPr>
        <p:spPr>
          <a:xfrm>
            <a:off x="7426059" y="3426148"/>
            <a:ext cx="388248" cy="215444"/>
          </a:xfrm>
          <a:prstGeom prst="rect">
            <a:avLst/>
          </a:prstGeom>
          <a:noFill/>
        </p:spPr>
        <p:txBody>
          <a:bodyPr wrap="none" rtlCol="0">
            <a:spAutoFit/>
          </a:bodyPr>
          <a:lstStyle/>
          <a:p>
            <a:pPr algn="r"/>
            <a:r>
              <a:rPr lang="nb-NO" sz="800" b="1" dirty="0">
                <a:solidFill>
                  <a:schemeClr val="tx1">
                    <a:lumMod val="75000"/>
                    <a:lumOff val="25000"/>
                  </a:schemeClr>
                </a:solidFill>
                <a:latin typeface="Calibri Light" panose="020F0302020204030204" pitchFamily="34" charset="0"/>
              </a:rPr>
              <a:t>KHIO</a:t>
            </a:r>
          </a:p>
        </p:txBody>
      </p:sp>
      <p:sp>
        <p:nvSpPr>
          <p:cNvPr id="262" name="TekstSylinder 261"/>
          <p:cNvSpPr txBox="1"/>
          <p:nvPr/>
        </p:nvSpPr>
        <p:spPr>
          <a:xfrm>
            <a:off x="5261113" y="1400949"/>
            <a:ext cx="846707" cy="215444"/>
          </a:xfrm>
          <a:prstGeom prst="rect">
            <a:avLst/>
          </a:prstGeom>
          <a:noFill/>
        </p:spPr>
        <p:txBody>
          <a:bodyPr wrap="none" rtlCol="0">
            <a:spAutoFit/>
          </a:bodyPr>
          <a:lstStyle/>
          <a:p>
            <a:pPr algn="r"/>
            <a:r>
              <a:rPr lang="nb-NO" sz="800" b="1" dirty="0">
                <a:solidFill>
                  <a:schemeClr val="tx1">
                    <a:lumMod val="75000"/>
                    <a:lumOff val="25000"/>
                  </a:schemeClr>
                </a:solidFill>
                <a:latin typeface="Calibri Light" panose="020F0302020204030204" pitchFamily="34" charset="0"/>
              </a:rPr>
              <a:t>Samisk høgskole</a:t>
            </a:r>
          </a:p>
        </p:txBody>
      </p:sp>
      <p:pic>
        <p:nvPicPr>
          <p:cNvPr id="12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147171">
            <a:off x="2838387" y="1457699"/>
            <a:ext cx="5479774" cy="21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 name="TekstSylinder 124"/>
          <p:cNvSpPr txBox="1"/>
          <p:nvPr/>
        </p:nvSpPr>
        <p:spPr>
          <a:xfrm>
            <a:off x="3634878" y="0"/>
            <a:ext cx="825868" cy="230832"/>
          </a:xfrm>
          <a:prstGeom prst="rect">
            <a:avLst/>
          </a:prstGeom>
          <a:noFill/>
        </p:spPr>
        <p:txBody>
          <a:bodyPr wrap="none" rtlCol="0">
            <a:spAutoFit/>
          </a:bodyPr>
          <a:lstStyle/>
          <a:p>
            <a:pPr algn="r"/>
            <a:r>
              <a:rPr lang="nb-NO" sz="900" b="1" dirty="0">
                <a:solidFill>
                  <a:schemeClr val="tx2"/>
                </a:solidFill>
                <a:latin typeface="Calibri Light" panose="020F0302020204030204" pitchFamily="34" charset="0"/>
              </a:rPr>
              <a:t>Longyearbyen</a:t>
            </a:r>
          </a:p>
        </p:txBody>
      </p:sp>
    </p:spTree>
    <p:extLst>
      <p:ext uri="{BB962C8B-B14F-4D97-AF65-F5344CB8AC3E}">
        <p14:creationId xmlns:p14="http://schemas.microsoft.com/office/powerpoint/2010/main" val="32890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1"/>
                                        </p:tgtEl>
                                      </p:cBhvr>
                                    </p:animEffect>
                                    <p:set>
                                      <p:cBhvr>
                                        <p:cTn id="12" dur="1" fill="hold">
                                          <p:stCondLst>
                                            <p:cond delay="499"/>
                                          </p:stCondLst>
                                        </p:cTn>
                                        <p:tgtEl>
                                          <p:spTgt spid="121"/>
                                        </p:tgtEl>
                                        <p:attrNameLst>
                                          <p:attrName>style.visibility</p:attrName>
                                        </p:attrNameLst>
                                      </p:cBhvr>
                                      <p:to>
                                        <p:strVal val="hidden"/>
                                      </p:to>
                                    </p:se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241"/>
                                        </p:tgtEl>
                                        <p:attrNameLst>
                                          <p:attrName>style.visibility</p:attrName>
                                        </p:attrNameLst>
                                      </p:cBhvr>
                                      <p:to>
                                        <p:strVal val="visible"/>
                                      </p:to>
                                    </p:set>
                                    <p:animEffect transition="in" filter="fade">
                                      <p:cBhvr>
                                        <p:cTn id="67" dur="500"/>
                                        <p:tgtEl>
                                          <p:spTgt spid="2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2"/>
                                        </p:tgtEl>
                                        <p:attrNameLst>
                                          <p:attrName>style.visibility</p:attrName>
                                        </p:attrNameLst>
                                      </p:cBhvr>
                                      <p:to>
                                        <p:strVal val="visible"/>
                                      </p:to>
                                    </p:set>
                                    <p:animEffect transition="in" filter="fade">
                                      <p:cBhvr>
                                        <p:cTn id="70" dur="500"/>
                                        <p:tgtEl>
                                          <p:spTgt spid="2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7"/>
                                        </p:tgtEl>
                                        <p:attrNameLst>
                                          <p:attrName>style.visibility</p:attrName>
                                        </p:attrNameLst>
                                      </p:cBhvr>
                                      <p:to>
                                        <p:strVal val="visible"/>
                                      </p:to>
                                    </p:set>
                                    <p:animEffect transition="in" filter="fade">
                                      <p:cBhvr>
                                        <p:cTn id="73" dur="500"/>
                                        <p:tgtEl>
                                          <p:spTgt spid="24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8"/>
                                        </p:tgtEl>
                                        <p:attrNameLst>
                                          <p:attrName>style.visibility</p:attrName>
                                        </p:attrNameLst>
                                      </p:cBhvr>
                                      <p:to>
                                        <p:strVal val="visible"/>
                                      </p:to>
                                    </p:set>
                                    <p:animEffect transition="in" filter="fade">
                                      <p:cBhvr>
                                        <p:cTn id="76" dur="500"/>
                                        <p:tgtEl>
                                          <p:spTgt spid="24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9"/>
                                        </p:tgtEl>
                                        <p:attrNameLst>
                                          <p:attrName>style.visibility</p:attrName>
                                        </p:attrNameLst>
                                      </p:cBhvr>
                                      <p:to>
                                        <p:strVal val="visible"/>
                                      </p:to>
                                    </p:set>
                                    <p:animEffect transition="in" filter="fade">
                                      <p:cBhvr>
                                        <p:cTn id="79" dur="500"/>
                                        <p:tgtEl>
                                          <p:spTgt spid="24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50"/>
                                        </p:tgtEl>
                                        <p:attrNameLst>
                                          <p:attrName>style.visibility</p:attrName>
                                        </p:attrNameLst>
                                      </p:cBhvr>
                                      <p:to>
                                        <p:strVal val="visible"/>
                                      </p:to>
                                    </p:set>
                                    <p:animEffect transition="in" filter="fade">
                                      <p:cBhvr>
                                        <p:cTn id="82" dur="500"/>
                                        <p:tgtEl>
                                          <p:spTgt spid="25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1"/>
                                        </p:tgtEl>
                                        <p:attrNameLst>
                                          <p:attrName>style.visibility</p:attrName>
                                        </p:attrNameLst>
                                      </p:cBhvr>
                                      <p:to>
                                        <p:strVal val="visible"/>
                                      </p:to>
                                    </p:set>
                                    <p:animEffect transition="in" filter="fade">
                                      <p:cBhvr>
                                        <p:cTn id="85" dur="500"/>
                                        <p:tgtEl>
                                          <p:spTgt spid="25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4"/>
                                        </p:tgtEl>
                                        <p:attrNameLst>
                                          <p:attrName>style.visibility</p:attrName>
                                        </p:attrNameLst>
                                      </p:cBhvr>
                                      <p:to>
                                        <p:strVal val="visible"/>
                                      </p:to>
                                    </p:set>
                                    <p:animEffect transition="in" filter="fade">
                                      <p:cBhvr>
                                        <p:cTn id="88" dur="500"/>
                                        <p:tgtEl>
                                          <p:spTgt spid="24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45"/>
                                        </p:tgtEl>
                                        <p:attrNameLst>
                                          <p:attrName>style.visibility</p:attrName>
                                        </p:attrNameLst>
                                      </p:cBhvr>
                                      <p:to>
                                        <p:strVal val="visible"/>
                                      </p:to>
                                    </p:set>
                                    <p:animEffect transition="in" filter="fade">
                                      <p:cBhvr>
                                        <p:cTn id="91" dur="500"/>
                                        <p:tgtEl>
                                          <p:spTgt spid="24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6"/>
                                        </p:tgtEl>
                                        <p:attrNameLst>
                                          <p:attrName>style.visibility</p:attrName>
                                        </p:attrNameLst>
                                      </p:cBhvr>
                                      <p:to>
                                        <p:strVal val="visible"/>
                                      </p:to>
                                    </p:set>
                                    <p:animEffect transition="in" filter="fade">
                                      <p:cBhvr>
                                        <p:cTn id="94" dur="500"/>
                                        <p:tgtEl>
                                          <p:spTgt spid="24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43"/>
                                        </p:tgtEl>
                                        <p:attrNameLst>
                                          <p:attrName>style.visibility</p:attrName>
                                        </p:attrNameLst>
                                      </p:cBhvr>
                                      <p:to>
                                        <p:strVal val="visible"/>
                                      </p:to>
                                    </p:set>
                                    <p:anim calcmode="lin" valueType="num">
                                      <p:cBhvr>
                                        <p:cTn id="99" dur="500" fill="hold"/>
                                        <p:tgtEl>
                                          <p:spTgt spid="143"/>
                                        </p:tgtEl>
                                        <p:attrNameLst>
                                          <p:attrName>ppt_w</p:attrName>
                                        </p:attrNameLst>
                                      </p:cBhvr>
                                      <p:tavLst>
                                        <p:tav tm="0">
                                          <p:val>
                                            <p:fltVal val="0"/>
                                          </p:val>
                                        </p:tav>
                                        <p:tav tm="100000">
                                          <p:val>
                                            <p:strVal val="#ppt_w"/>
                                          </p:val>
                                        </p:tav>
                                      </p:tavLst>
                                    </p:anim>
                                    <p:anim calcmode="lin" valueType="num">
                                      <p:cBhvr>
                                        <p:cTn id="100" dur="500" fill="hold"/>
                                        <p:tgtEl>
                                          <p:spTgt spid="143"/>
                                        </p:tgtEl>
                                        <p:attrNameLst>
                                          <p:attrName>ppt_h</p:attrName>
                                        </p:attrNameLst>
                                      </p:cBhvr>
                                      <p:tavLst>
                                        <p:tav tm="0">
                                          <p:val>
                                            <p:fltVal val="0"/>
                                          </p:val>
                                        </p:tav>
                                        <p:tav tm="100000">
                                          <p:val>
                                            <p:strVal val="#ppt_h"/>
                                          </p:val>
                                        </p:tav>
                                      </p:tavLst>
                                    </p:anim>
                                    <p:animEffect transition="in" filter="fade">
                                      <p:cBhvr>
                                        <p:cTn id="101" dur="500"/>
                                        <p:tgtEl>
                                          <p:spTgt spid="143"/>
                                        </p:tgtEl>
                                      </p:cBhvr>
                                    </p:animEffect>
                                  </p:childTnLst>
                                </p:cTn>
                              </p:par>
                              <p:par>
                                <p:cTn id="102" presetID="53" presetClass="entr" presetSubtype="16" fill="hold" nodeType="withEffect">
                                  <p:stCondLst>
                                    <p:cond delay="0"/>
                                  </p:stCondLst>
                                  <p:childTnLst>
                                    <p:set>
                                      <p:cBhvr>
                                        <p:cTn id="103" dur="1" fill="hold">
                                          <p:stCondLst>
                                            <p:cond delay="0"/>
                                          </p:stCondLst>
                                        </p:cTn>
                                        <p:tgtEl>
                                          <p:spTgt spid="137"/>
                                        </p:tgtEl>
                                        <p:attrNameLst>
                                          <p:attrName>style.visibility</p:attrName>
                                        </p:attrNameLst>
                                      </p:cBhvr>
                                      <p:to>
                                        <p:strVal val="visible"/>
                                      </p:to>
                                    </p:set>
                                    <p:anim calcmode="lin" valueType="num">
                                      <p:cBhvr>
                                        <p:cTn id="104" dur="500" fill="hold"/>
                                        <p:tgtEl>
                                          <p:spTgt spid="137"/>
                                        </p:tgtEl>
                                        <p:attrNameLst>
                                          <p:attrName>ppt_w</p:attrName>
                                        </p:attrNameLst>
                                      </p:cBhvr>
                                      <p:tavLst>
                                        <p:tav tm="0">
                                          <p:val>
                                            <p:fltVal val="0"/>
                                          </p:val>
                                        </p:tav>
                                        <p:tav tm="100000">
                                          <p:val>
                                            <p:strVal val="#ppt_w"/>
                                          </p:val>
                                        </p:tav>
                                      </p:tavLst>
                                    </p:anim>
                                    <p:anim calcmode="lin" valueType="num">
                                      <p:cBhvr>
                                        <p:cTn id="105" dur="500" fill="hold"/>
                                        <p:tgtEl>
                                          <p:spTgt spid="137"/>
                                        </p:tgtEl>
                                        <p:attrNameLst>
                                          <p:attrName>ppt_h</p:attrName>
                                        </p:attrNameLst>
                                      </p:cBhvr>
                                      <p:tavLst>
                                        <p:tav tm="0">
                                          <p:val>
                                            <p:fltVal val="0"/>
                                          </p:val>
                                        </p:tav>
                                        <p:tav tm="100000">
                                          <p:val>
                                            <p:strVal val="#ppt_h"/>
                                          </p:val>
                                        </p:tav>
                                      </p:tavLst>
                                    </p:anim>
                                    <p:animEffect transition="in" filter="fade">
                                      <p:cBhvr>
                                        <p:cTn id="106" dur="500"/>
                                        <p:tgtEl>
                                          <p:spTgt spid="137"/>
                                        </p:tgtEl>
                                      </p:cBhvr>
                                    </p:animEffect>
                                  </p:childTnLst>
                                </p:cTn>
                              </p:par>
                              <p:par>
                                <p:cTn id="107" presetID="53" presetClass="entr" presetSubtype="16" fill="hold" nodeType="withEffect">
                                  <p:stCondLst>
                                    <p:cond delay="0"/>
                                  </p:stCondLst>
                                  <p:childTnLst>
                                    <p:set>
                                      <p:cBhvr>
                                        <p:cTn id="108" dur="1" fill="hold">
                                          <p:stCondLst>
                                            <p:cond delay="0"/>
                                          </p:stCondLst>
                                        </p:cTn>
                                        <p:tgtEl>
                                          <p:spTgt spid="132"/>
                                        </p:tgtEl>
                                        <p:attrNameLst>
                                          <p:attrName>style.visibility</p:attrName>
                                        </p:attrNameLst>
                                      </p:cBhvr>
                                      <p:to>
                                        <p:strVal val="visible"/>
                                      </p:to>
                                    </p:set>
                                    <p:anim calcmode="lin" valueType="num">
                                      <p:cBhvr>
                                        <p:cTn id="109" dur="500" fill="hold"/>
                                        <p:tgtEl>
                                          <p:spTgt spid="132"/>
                                        </p:tgtEl>
                                        <p:attrNameLst>
                                          <p:attrName>ppt_w</p:attrName>
                                        </p:attrNameLst>
                                      </p:cBhvr>
                                      <p:tavLst>
                                        <p:tav tm="0">
                                          <p:val>
                                            <p:fltVal val="0"/>
                                          </p:val>
                                        </p:tav>
                                        <p:tav tm="100000">
                                          <p:val>
                                            <p:strVal val="#ppt_w"/>
                                          </p:val>
                                        </p:tav>
                                      </p:tavLst>
                                    </p:anim>
                                    <p:anim calcmode="lin" valueType="num">
                                      <p:cBhvr>
                                        <p:cTn id="110" dur="500" fill="hold"/>
                                        <p:tgtEl>
                                          <p:spTgt spid="132"/>
                                        </p:tgtEl>
                                        <p:attrNameLst>
                                          <p:attrName>ppt_h</p:attrName>
                                        </p:attrNameLst>
                                      </p:cBhvr>
                                      <p:tavLst>
                                        <p:tav tm="0">
                                          <p:val>
                                            <p:fltVal val="0"/>
                                          </p:val>
                                        </p:tav>
                                        <p:tav tm="100000">
                                          <p:val>
                                            <p:strVal val="#ppt_h"/>
                                          </p:val>
                                        </p:tav>
                                      </p:tavLst>
                                    </p:anim>
                                    <p:animEffect transition="in" filter="fade">
                                      <p:cBhvr>
                                        <p:cTn id="111" dur="500"/>
                                        <p:tgtEl>
                                          <p:spTgt spid="132"/>
                                        </p:tgtEl>
                                      </p:cBhvr>
                                    </p:animEffect>
                                  </p:childTnLst>
                                </p:cTn>
                              </p:par>
                              <p:par>
                                <p:cTn id="112" presetID="53" presetClass="entr" presetSubtype="16" fill="hold" nodeType="withEffect">
                                  <p:stCondLst>
                                    <p:cond delay="0"/>
                                  </p:stCondLst>
                                  <p:childTnLst>
                                    <p:set>
                                      <p:cBhvr>
                                        <p:cTn id="113" dur="1" fill="hold">
                                          <p:stCondLst>
                                            <p:cond delay="0"/>
                                          </p:stCondLst>
                                        </p:cTn>
                                        <p:tgtEl>
                                          <p:spTgt spid="129"/>
                                        </p:tgtEl>
                                        <p:attrNameLst>
                                          <p:attrName>style.visibility</p:attrName>
                                        </p:attrNameLst>
                                      </p:cBhvr>
                                      <p:to>
                                        <p:strVal val="visible"/>
                                      </p:to>
                                    </p:set>
                                    <p:anim calcmode="lin" valueType="num">
                                      <p:cBhvr>
                                        <p:cTn id="114" dur="500" fill="hold"/>
                                        <p:tgtEl>
                                          <p:spTgt spid="129"/>
                                        </p:tgtEl>
                                        <p:attrNameLst>
                                          <p:attrName>ppt_w</p:attrName>
                                        </p:attrNameLst>
                                      </p:cBhvr>
                                      <p:tavLst>
                                        <p:tav tm="0">
                                          <p:val>
                                            <p:fltVal val="0"/>
                                          </p:val>
                                        </p:tav>
                                        <p:tav tm="100000">
                                          <p:val>
                                            <p:strVal val="#ppt_w"/>
                                          </p:val>
                                        </p:tav>
                                      </p:tavLst>
                                    </p:anim>
                                    <p:anim calcmode="lin" valueType="num">
                                      <p:cBhvr>
                                        <p:cTn id="115" dur="500" fill="hold"/>
                                        <p:tgtEl>
                                          <p:spTgt spid="129"/>
                                        </p:tgtEl>
                                        <p:attrNameLst>
                                          <p:attrName>ppt_h</p:attrName>
                                        </p:attrNameLst>
                                      </p:cBhvr>
                                      <p:tavLst>
                                        <p:tav tm="0">
                                          <p:val>
                                            <p:fltVal val="0"/>
                                          </p:val>
                                        </p:tav>
                                        <p:tav tm="100000">
                                          <p:val>
                                            <p:strVal val="#ppt_h"/>
                                          </p:val>
                                        </p:tav>
                                      </p:tavLst>
                                    </p:anim>
                                    <p:animEffect transition="in" filter="fade">
                                      <p:cBhvr>
                                        <p:cTn id="116" dur="500"/>
                                        <p:tgtEl>
                                          <p:spTgt spid="129"/>
                                        </p:tgtEl>
                                      </p:cBhvr>
                                    </p:animEffect>
                                  </p:childTnLst>
                                </p:cTn>
                              </p:par>
                              <p:par>
                                <p:cTn id="117" presetID="53" presetClass="entr" presetSubtype="16" fill="hold" nodeType="withEffect">
                                  <p:stCondLst>
                                    <p:cond delay="0"/>
                                  </p:stCondLst>
                                  <p:childTnLst>
                                    <p:set>
                                      <p:cBhvr>
                                        <p:cTn id="118" dur="1" fill="hold">
                                          <p:stCondLst>
                                            <p:cond delay="0"/>
                                          </p:stCondLst>
                                        </p:cTn>
                                        <p:tgtEl>
                                          <p:spTgt spid="120"/>
                                        </p:tgtEl>
                                        <p:attrNameLst>
                                          <p:attrName>style.visibility</p:attrName>
                                        </p:attrNameLst>
                                      </p:cBhvr>
                                      <p:to>
                                        <p:strVal val="visible"/>
                                      </p:to>
                                    </p:set>
                                    <p:anim calcmode="lin" valueType="num">
                                      <p:cBhvr>
                                        <p:cTn id="119" dur="500" fill="hold"/>
                                        <p:tgtEl>
                                          <p:spTgt spid="120"/>
                                        </p:tgtEl>
                                        <p:attrNameLst>
                                          <p:attrName>ppt_w</p:attrName>
                                        </p:attrNameLst>
                                      </p:cBhvr>
                                      <p:tavLst>
                                        <p:tav tm="0">
                                          <p:val>
                                            <p:fltVal val="0"/>
                                          </p:val>
                                        </p:tav>
                                        <p:tav tm="100000">
                                          <p:val>
                                            <p:strVal val="#ppt_w"/>
                                          </p:val>
                                        </p:tav>
                                      </p:tavLst>
                                    </p:anim>
                                    <p:anim calcmode="lin" valueType="num">
                                      <p:cBhvr>
                                        <p:cTn id="120" dur="500" fill="hold"/>
                                        <p:tgtEl>
                                          <p:spTgt spid="120"/>
                                        </p:tgtEl>
                                        <p:attrNameLst>
                                          <p:attrName>ppt_h</p:attrName>
                                        </p:attrNameLst>
                                      </p:cBhvr>
                                      <p:tavLst>
                                        <p:tav tm="0">
                                          <p:val>
                                            <p:fltVal val="0"/>
                                          </p:val>
                                        </p:tav>
                                        <p:tav tm="100000">
                                          <p:val>
                                            <p:strVal val="#ppt_h"/>
                                          </p:val>
                                        </p:tav>
                                      </p:tavLst>
                                    </p:anim>
                                    <p:animEffect transition="in" filter="fade">
                                      <p:cBhvr>
                                        <p:cTn id="121" dur="500"/>
                                        <p:tgtEl>
                                          <p:spTgt spid="120"/>
                                        </p:tgtEl>
                                      </p:cBhvr>
                                    </p:animEffect>
                                  </p:childTnLst>
                                </p:cTn>
                              </p:par>
                              <p:par>
                                <p:cTn id="122" presetID="53" presetClass="entr" presetSubtype="16" fill="hold" nodeType="withEffect">
                                  <p:stCondLst>
                                    <p:cond delay="0"/>
                                  </p:stCondLst>
                                  <p:childTnLst>
                                    <p:set>
                                      <p:cBhvr>
                                        <p:cTn id="123" dur="1" fill="hold">
                                          <p:stCondLst>
                                            <p:cond delay="0"/>
                                          </p:stCondLst>
                                        </p:cTn>
                                        <p:tgtEl>
                                          <p:spTgt spid="140"/>
                                        </p:tgtEl>
                                        <p:attrNameLst>
                                          <p:attrName>style.visibility</p:attrName>
                                        </p:attrNameLst>
                                      </p:cBhvr>
                                      <p:to>
                                        <p:strVal val="visible"/>
                                      </p:to>
                                    </p:set>
                                    <p:anim calcmode="lin" valueType="num">
                                      <p:cBhvr>
                                        <p:cTn id="124" dur="500" fill="hold"/>
                                        <p:tgtEl>
                                          <p:spTgt spid="140"/>
                                        </p:tgtEl>
                                        <p:attrNameLst>
                                          <p:attrName>ppt_w</p:attrName>
                                        </p:attrNameLst>
                                      </p:cBhvr>
                                      <p:tavLst>
                                        <p:tav tm="0">
                                          <p:val>
                                            <p:fltVal val="0"/>
                                          </p:val>
                                        </p:tav>
                                        <p:tav tm="100000">
                                          <p:val>
                                            <p:strVal val="#ppt_w"/>
                                          </p:val>
                                        </p:tav>
                                      </p:tavLst>
                                    </p:anim>
                                    <p:anim calcmode="lin" valueType="num">
                                      <p:cBhvr>
                                        <p:cTn id="125" dur="500" fill="hold"/>
                                        <p:tgtEl>
                                          <p:spTgt spid="140"/>
                                        </p:tgtEl>
                                        <p:attrNameLst>
                                          <p:attrName>ppt_h</p:attrName>
                                        </p:attrNameLst>
                                      </p:cBhvr>
                                      <p:tavLst>
                                        <p:tav tm="0">
                                          <p:val>
                                            <p:fltVal val="0"/>
                                          </p:val>
                                        </p:tav>
                                        <p:tav tm="100000">
                                          <p:val>
                                            <p:strVal val="#ppt_h"/>
                                          </p:val>
                                        </p:tav>
                                      </p:tavLst>
                                    </p:anim>
                                    <p:animEffect transition="in" filter="fade">
                                      <p:cBhvr>
                                        <p:cTn id="126" dur="500"/>
                                        <p:tgtEl>
                                          <p:spTgt spid="140"/>
                                        </p:tgtEl>
                                      </p:cBhvr>
                                    </p:animEffect>
                                  </p:childTnLst>
                                </p:cTn>
                              </p:par>
                              <p:par>
                                <p:cTn id="127" presetID="53" presetClass="entr" presetSubtype="16" fill="hold" nodeType="withEffect">
                                  <p:stCondLst>
                                    <p:cond delay="0"/>
                                  </p:stCondLst>
                                  <p:childTnLst>
                                    <p:set>
                                      <p:cBhvr>
                                        <p:cTn id="128" dur="1" fill="hold">
                                          <p:stCondLst>
                                            <p:cond delay="0"/>
                                          </p:stCondLst>
                                        </p:cTn>
                                        <p:tgtEl>
                                          <p:spTgt spid="117"/>
                                        </p:tgtEl>
                                        <p:attrNameLst>
                                          <p:attrName>style.visibility</p:attrName>
                                        </p:attrNameLst>
                                      </p:cBhvr>
                                      <p:to>
                                        <p:strVal val="visible"/>
                                      </p:to>
                                    </p:set>
                                    <p:anim calcmode="lin" valueType="num">
                                      <p:cBhvr>
                                        <p:cTn id="129" dur="500" fill="hold"/>
                                        <p:tgtEl>
                                          <p:spTgt spid="117"/>
                                        </p:tgtEl>
                                        <p:attrNameLst>
                                          <p:attrName>ppt_w</p:attrName>
                                        </p:attrNameLst>
                                      </p:cBhvr>
                                      <p:tavLst>
                                        <p:tav tm="0">
                                          <p:val>
                                            <p:fltVal val="0"/>
                                          </p:val>
                                        </p:tav>
                                        <p:tav tm="100000">
                                          <p:val>
                                            <p:strVal val="#ppt_w"/>
                                          </p:val>
                                        </p:tav>
                                      </p:tavLst>
                                    </p:anim>
                                    <p:anim calcmode="lin" valueType="num">
                                      <p:cBhvr>
                                        <p:cTn id="130" dur="500" fill="hold"/>
                                        <p:tgtEl>
                                          <p:spTgt spid="117"/>
                                        </p:tgtEl>
                                        <p:attrNameLst>
                                          <p:attrName>ppt_h</p:attrName>
                                        </p:attrNameLst>
                                      </p:cBhvr>
                                      <p:tavLst>
                                        <p:tav tm="0">
                                          <p:val>
                                            <p:fltVal val="0"/>
                                          </p:val>
                                        </p:tav>
                                        <p:tav tm="100000">
                                          <p:val>
                                            <p:strVal val="#ppt_h"/>
                                          </p:val>
                                        </p:tav>
                                      </p:tavLst>
                                    </p:anim>
                                    <p:animEffect transition="in" filter="fade">
                                      <p:cBhvr>
                                        <p:cTn id="131" dur="500"/>
                                        <p:tgtEl>
                                          <p:spTgt spid="117"/>
                                        </p:tgtEl>
                                      </p:cBhvr>
                                    </p:animEffect>
                                  </p:childTnLst>
                                </p:cTn>
                              </p:par>
                              <p:par>
                                <p:cTn id="132" presetID="53" presetClass="entr" presetSubtype="16" fill="hold" nodeType="withEffect">
                                  <p:stCondLst>
                                    <p:cond delay="0"/>
                                  </p:stCondLst>
                                  <p:childTnLst>
                                    <p:set>
                                      <p:cBhvr>
                                        <p:cTn id="133" dur="1" fill="hold">
                                          <p:stCondLst>
                                            <p:cond delay="0"/>
                                          </p:stCondLst>
                                        </p:cTn>
                                        <p:tgtEl>
                                          <p:spTgt spid="126"/>
                                        </p:tgtEl>
                                        <p:attrNameLst>
                                          <p:attrName>style.visibility</p:attrName>
                                        </p:attrNameLst>
                                      </p:cBhvr>
                                      <p:to>
                                        <p:strVal val="visible"/>
                                      </p:to>
                                    </p:set>
                                    <p:anim calcmode="lin" valueType="num">
                                      <p:cBhvr>
                                        <p:cTn id="134" dur="500" fill="hold"/>
                                        <p:tgtEl>
                                          <p:spTgt spid="126"/>
                                        </p:tgtEl>
                                        <p:attrNameLst>
                                          <p:attrName>ppt_w</p:attrName>
                                        </p:attrNameLst>
                                      </p:cBhvr>
                                      <p:tavLst>
                                        <p:tav tm="0">
                                          <p:val>
                                            <p:fltVal val="0"/>
                                          </p:val>
                                        </p:tav>
                                        <p:tav tm="100000">
                                          <p:val>
                                            <p:strVal val="#ppt_w"/>
                                          </p:val>
                                        </p:tav>
                                      </p:tavLst>
                                    </p:anim>
                                    <p:anim calcmode="lin" valueType="num">
                                      <p:cBhvr>
                                        <p:cTn id="135" dur="500" fill="hold"/>
                                        <p:tgtEl>
                                          <p:spTgt spid="126"/>
                                        </p:tgtEl>
                                        <p:attrNameLst>
                                          <p:attrName>ppt_h</p:attrName>
                                        </p:attrNameLst>
                                      </p:cBhvr>
                                      <p:tavLst>
                                        <p:tav tm="0">
                                          <p:val>
                                            <p:fltVal val="0"/>
                                          </p:val>
                                        </p:tav>
                                        <p:tav tm="100000">
                                          <p:val>
                                            <p:strVal val="#ppt_h"/>
                                          </p:val>
                                        </p:tav>
                                      </p:tavLst>
                                    </p:anim>
                                    <p:animEffect transition="in" filter="fade">
                                      <p:cBhvr>
                                        <p:cTn id="136" dur="500"/>
                                        <p:tgtEl>
                                          <p:spTgt spid="126"/>
                                        </p:tgtEl>
                                      </p:cBhvr>
                                    </p:animEffect>
                                  </p:childTnLst>
                                </p:cTn>
                              </p:par>
                              <p:par>
                                <p:cTn id="137" presetID="53" presetClass="entr" presetSubtype="16" fill="hold" nodeType="withEffect">
                                  <p:stCondLst>
                                    <p:cond delay="0"/>
                                  </p:stCondLst>
                                  <p:childTnLst>
                                    <p:set>
                                      <p:cBhvr>
                                        <p:cTn id="138" dur="1" fill="hold">
                                          <p:stCondLst>
                                            <p:cond delay="0"/>
                                          </p:stCondLst>
                                        </p:cTn>
                                        <p:tgtEl>
                                          <p:spTgt spid="123"/>
                                        </p:tgtEl>
                                        <p:attrNameLst>
                                          <p:attrName>style.visibility</p:attrName>
                                        </p:attrNameLst>
                                      </p:cBhvr>
                                      <p:to>
                                        <p:strVal val="visible"/>
                                      </p:to>
                                    </p:set>
                                    <p:anim calcmode="lin" valueType="num">
                                      <p:cBhvr>
                                        <p:cTn id="139" dur="500" fill="hold"/>
                                        <p:tgtEl>
                                          <p:spTgt spid="123"/>
                                        </p:tgtEl>
                                        <p:attrNameLst>
                                          <p:attrName>ppt_w</p:attrName>
                                        </p:attrNameLst>
                                      </p:cBhvr>
                                      <p:tavLst>
                                        <p:tav tm="0">
                                          <p:val>
                                            <p:fltVal val="0"/>
                                          </p:val>
                                        </p:tav>
                                        <p:tav tm="100000">
                                          <p:val>
                                            <p:strVal val="#ppt_w"/>
                                          </p:val>
                                        </p:tav>
                                      </p:tavLst>
                                    </p:anim>
                                    <p:anim calcmode="lin" valueType="num">
                                      <p:cBhvr>
                                        <p:cTn id="140" dur="500" fill="hold"/>
                                        <p:tgtEl>
                                          <p:spTgt spid="123"/>
                                        </p:tgtEl>
                                        <p:attrNameLst>
                                          <p:attrName>ppt_h</p:attrName>
                                        </p:attrNameLst>
                                      </p:cBhvr>
                                      <p:tavLst>
                                        <p:tav tm="0">
                                          <p:val>
                                            <p:fltVal val="0"/>
                                          </p:val>
                                        </p:tav>
                                        <p:tav tm="100000">
                                          <p:val>
                                            <p:strVal val="#ppt_h"/>
                                          </p:val>
                                        </p:tav>
                                      </p:tavLst>
                                    </p:anim>
                                    <p:animEffect transition="in" filter="fade">
                                      <p:cBhvr>
                                        <p:cTn id="141" dur="500"/>
                                        <p:tgtEl>
                                          <p:spTgt spid="123"/>
                                        </p:tgtEl>
                                      </p:cBhvr>
                                    </p:animEffect>
                                  </p:childTnLst>
                                </p:cTn>
                              </p:par>
                              <p:par>
                                <p:cTn id="142" presetID="53" presetClass="entr" presetSubtype="16" fill="hold" nodeType="withEffect">
                                  <p:stCondLst>
                                    <p:cond delay="0"/>
                                  </p:stCondLst>
                                  <p:childTnLst>
                                    <p:set>
                                      <p:cBhvr>
                                        <p:cTn id="143" dur="1" fill="hold">
                                          <p:stCondLst>
                                            <p:cond delay="0"/>
                                          </p:stCondLst>
                                        </p:cTn>
                                        <p:tgtEl>
                                          <p:spTgt spid="99"/>
                                        </p:tgtEl>
                                        <p:attrNameLst>
                                          <p:attrName>style.visibility</p:attrName>
                                        </p:attrNameLst>
                                      </p:cBhvr>
                                      <p:to>
                                        <p:strVal val="visible"/>
                                      </p:to>
                                    </p:set>
                                    <p:anim calcmode="lin" valueType="num">
                                      <p:cBhvr>
                                        <p:cTn id="144" dur="500" fill="hold"/>
                                        <p:tgtEl>
                                          <p:spTgt spid="99"/>
                                        </p:tgtEl>
                                        <p:attrNameLst>
                                          <p:attrName>ppt_w</p:attrName>
                                        </p:attrNameLst>
                                      </p:cBhvr>
                                      <p:tavLst>
                                        <p:tav tm="0">
                                          <p:val>
                                            <p:fltVal val="0"/>
                                          </p:val>
                                        </p:tav>
                                        <p:tav tm="100000">
                                          <p:val>
                                            <p:strVal val="#ppt_w"/>
                                          </p:val>
                                        </p:tav>
                                      </p:tavLst>
                                    </p:anim>
                                    <p:anim calcmode="lin" valueType="num">
                                      <p:cBhvr>
                                        <p:cTn id="145" dur="500" fill="hold"/>
                                        <p:tgtEl>
                                          <p:spTgt spid="99"/>
                                        </p:tgtEl>
                                        <p:attrNameLst>
                                          <p:attrName>ppt_h</p:attrName>
                                        </p:attrNameLst>
                                      </p:cBhvr>
                                      <p:tavLst>
                                        <p:tav tm="0">
                                          <p:val>
                                            <p:fltVal val="0"/>
                                          </p:val>
                                        </p:tav>
                                        <p:tav tm="100000">
                                          <p:val>
                                            <p:strVal val="#ppt_h"/>
                                          </p:val>
                                        </p:tav>
                                      </p:tavLst>
                                    </p:anim>
                                    <p:animEffect transition="in" filter="fade">
                                      <p:cBhvr>
                                        <p:cTn id="146" dur="500"/>
                                        <p:tgtEl>
                                          <p:spTgt spid="99"/>
                                        </p:tgtEl>
                                      </p:cBhvr>
                                    </p:animEffect>
                                  </p:childTnLst>
                                </p:cTn>
                              </p:par>
                              <p:par>
                                <p:cTn id="147" presetID="53" presetClass="entr" presetSubtype="16" fill="hold" nodeType="withEffect">
                                  <p:stCondLst>
                                    <p:cond delay="0"/>
                                  </p:stCondLst>
                                  <p:childTnLst>
                                    <p:set>
                                      <p:cBhvr>
                                        <p:cTn id="148" dur="1" fill="hold">
                                          <p:stCondLst>
                                            <p:cond delay="0"/>
                                          </p:stCondLst>
                                        </p:cTn>
                                        <p:tgtEl>
                                          <p:spTgt spid="146"/>
                                        </p:tgtEl>
                                        <p:attrNameLst>
                                          <p:attrName>style.visibility</p:attrName>
                                        </p:attrNameLst>
                                      </p:cBhvr>
                                      <p:to>
                                        <p:strVal val="visible"/>
                                      </p:to>
                                    </p:set>
                                    <p:anim calcmode="lin" valueType="num">
                                      <p:cBhvr>
                                        <p:cTn id="149" dur="500" fill="hold"/>
                                        <p:tgtEl>
                                          <p:spTgt spid="146"/>
                                        </p:tgtEl>
                                        <p:attrNameLst>
                                          <p:attrName>ppt_w</p:attrName>
                                        </p:attrNameLst>
                                      </p:cBhvr>
                                      <p:tavLst>
                                        <p:tav tm="0">
                                          <p:val>
                                            <p:fltVal val="0"/>
                                          </p:val>
                                        </p:tav>
                                        <p:tav tm="100000">
                                          <p:val>
                                            <p:strVal val="#ppt_w"/>
                                          </p:val>
                                        </p:tav>
                                      </p:tavLst>
                                    </p:anim>
                                    <p:anim calcmode="lin" valueType="num">
                                      <p:cBhvr>
                                        <p:cTn id="150" dur="500" fill="hold"/>
                                        <p:tgtEl>
                                          <p:spTgt spid="146"/>
                                        </p:tgtEl>
                                        <p:attrNameLst>
                                          <p:attrName>ppt_h</p:attrName>
                                        </p:attrNameLst>
                                      </p:cBhvr>
                                      <p:tavLst>
                                        <p:tav tm="0">
                                          <p:val>
                                            <p:fltVal val="0"/>
                                          </p:val>
                                        </p:tav>
                                        <p:tav tm="100000">
                                          <p:val>
                                            <p:strVal val="#ppt_h"/>
                                          </p:val>
                                        </p:tav>
                                      </p:tavLst>
                                    </p:anim>
                                    <p:animEffect transition="in" filter="fade">
                                      <p:cBhvr>
                                        <p:cTn id="151" dur="500"/>
                                        <p:tgtEl>
                                          <p:spTgt spid="146"/>
                                        </p:tgtEl>
                                      </p:cBhvr>
                                    </p:animEffect>
                                  </p:childTnLst>
                                </p:cTn>
                              </p:par>
                              <p:par>
                                <p:cTn id="152" presetID="53" presetClass="entr" presetSubtype="16" fill="hold" nodeType="withEffect">
                                  <p:stCondLst>
                                    <p:cond delay="0"/>
                                  </p:stCondLst>
                                  <p:childTnLst>
                                    <p:set>
                                      <p:cBhvr>
                                        <p:cTn id="153" dur="1" fill="hold">
                                          <p:stCondLst>
                                            <p:cond delay="0"/>
                                          </p:stCondLst>
                                        </p:cTn>
                                        <p:tgtEl>
                                          <p:spTgt spid="150"/>
                                        </p:tgtEl>
                                        <p:attrNameLst>
                                          <p:attrName>style.visibility</p:attrName>
                                        </p:attrNameLst>
                                      </p:cBhvr>
                                      <p:to>
                                        <p:strVal val="visible"/>
                                      </p:to>
                                    </p:set>
                                    <p:anim calcmode="lin" valueType="num">
                                      <p:cBhvr>
                                        <p:cTn id="154" dur="500" fill="hold"/>
                                        <p:tgtEl>
                                          <p:spTgt spid="150"/>
                                        </p:tgtEl>
                                        <p:attrNameLst>
                                          <p:attrName>ppt_w</p:attrName>
                                        </p:attrNameLst>
                                      </p:cBhvr>
                                      <p:tavLst>
                                        <p:tav tm="0">
                                          <p:val>
                                            <p:fltVal val="0"/>
                                          </p:val>
                                        </p:tav>
                                        <p:tav tm="100000">
                                          <p:val>
                                            <p:strVal val="#ppt_w"/>
                                          </p:val>
                                        </p:tav>
                                      </p:tavLst>
                                    </p:anim>
                                    <p:anim calcmode="lin" valueType="num">
                                      <p:cBhvr>
                                        <p:cTn id="155" dur="500" fill="hold"/>
                                        <p:tgtEl>
                                          <p:spTgt spid="150"/>
                                        </p:tgtEl>
                                        <p:attrNameLst>
                                          <p:attrName>ppt_h</p:attrName>
                                        </p:attrNameLst>
                                      </p:cBhvr>
                                      <p:tavLst>
                                        <p:tav tm="0">
                                          <p:val>
                                            <p:fltVal val="0"/>
                                          </p:val>
                                        </p:tav>
                                        <p:tav tm="100000">
                                          <p:val>
                                            <p:strVal val="#ppt_h"/>
                                          </p:val>
                                        </p:tav>
                                      </p:tavLst>
                                    </p:anim>
                                    <p:animEffect transition="in" filter="fade">
                                      <p:cBhvr>
                                        <p:cTn id="156" dur="500"/>
                                        <p:tgtEl>
                                          <p:spTgt spid="150"/>
                                        </p:tgtEl>
                                      </p:cBhvr>
                                    </p:animEffect>
                                  </p:childTnLst>
                                </p:cTn>
                              </p:par>
                              <p:par>
                                <p:cTn id="157" presetID="53" presetClass="entr" presetSubtype="16" fill="hold" nodeType="withEffect">
                                  <p:stCondLst>
                                    <p:cond delay="0"/>
                                  </p:stCondLst>
                                  <p:childTnLst>
                                    <p:set>
                                      <p:cBhvr>
                                        <p:cTn id="158" dur="1" fill="hold">
                                          <p:stCondLst>
                                            <p:cond delay="0"/>
                                          </p:stCondLst>
                                        </p:cTn>
                                        <p:tgtEl>
                                          <p:spTgt spid="62"/>
                                        </p:tgtEl>
                                        <p:attrNameLst>
                                          <p:attrName>style.visibility</p:attrName>
                                        </p:attrNameLst>
                                      </p:cBhvr>
                                      <p:to>
                                        <p:strVal val="visible"/>
                                      </p:to>
                                    </p:set>
                                    <p:anim calcmode="lin" valueType="num">
                                      <p:cBhvr>
                                        <p:cTn id="159" dur="500" fill="hold"/>
                                        <p:tgtEl>
                                          <p:spTgt spid="62"/>
                                        </p:tgtEl>
                                        <p:attrNameLst>
                                          <p:attrName>ppt_w</p:attrName>
                                        </p:attrNameLst>
                                      </p:cBhvr>
                                      <p:tavLst>
                                        <p:tav tm="0">
                                          <p:val>
                                            <p:fltVal val="0"/>
                                          </p:val>
                                        </p:tav>
                                        <p:tav tm="100000">
                                          <p:val>
                                            <p:strVal val="#ppt_w"/>
                                          </p:val>
                                        </p:tav>
                                      </p:tavLst>
                                    </p:anim>
                                    <p:anim calcmode="lin" valueType="num">
                                      <p:cBhvr>
                                        <p:cTn id="160" dur="500" fill="hold"/>
                                        <p:tgtEl>
                                          <p:spTgt spid="62"/>
                                        </p:tgtEl>
                                        <p:attrNameLst>
                                          <p:attrName>ppt_h</p:attrName>
                                        </p:attrNameLst>
                                      </p:cBhvr>
                                      <p:tavLst>
                                        <p:tav tm="0">
                                          <p:val>
                                            <p:fltVal val="0"/>
                                          </p:val>
                                        </p:tav>
                                        <p:tav tm="100000">
                                          <p:val>
                                            <p:strVal val="#ppt_h"/>
                                          </p:val>
                                        </p:tav>
                                      </p:tavLst>
                                    </p:anim>
                                    <p:animEffect transition="in" filter="fade">
                                      <p:cBhvr>
                                        <p:cTn id="161" dur="500"/>
                                        <p:tgtEl>
                                          <p:spTgt spid="62"/>
                                        </p:tgtEl>
                                      </p:cBhvr>
                                    </p:animEffect>
                                  </p:childTnLst>
                                </p:cTn>
                              </p:par>
                              <p:par>
                                <p:cTn id="162" presetID="53" presetClass="entr" presetSubtype="16" fill="hold" nodeType="withEffect">
                                  <p:stCondLst>
                                    <p:cond delay="0"/>
                                  </p:stCondLst>
                                  <p:childTnLst>
                                    <p:set>
                                      <p:cBhvr>
                                        <p:cTn id="163" dur="1" fill="hold">
                                          <p:stCondLst>
                                            <p:cond delay="0"/>
                                          </p:stCondLst>
                                        </p:cTn>
                                        <p:tgtEl>
                                          <p:spTgt spid="59"/>
                                        </p:tgtEl>
                                        <p:attrNameLst>
                                          <p:attrName>style.visibility</p:attrName>
                                        </p:attrNameLst>
                                      </p:cBhvr>
                                      <p:to>
                                        <p:strVal val="visible"/>
                                      </p:to>
                                    </p:set>
                                    <p:anim calcmode="lin" valueType="num">
                                      <p:cBhvr>
                                        <p:cTn id="164" dur="500" fill="hold"/>
                                        <p:tgtEl>
                                          <p:spTgt spid="59"/>
                                        </p:tgtEl>
                                        <p:attrNameLst>
                                          <p:attrName>ppt_w</p:attrName>
                                        </p:attrNameLst>
                                      </p:cBhvr>
                                      <p:tavLst>
                                        <p:tav tm="0">
                                          <p:val>
                                            <p:fltVal val="0"/>
                                          </p:val>
                                        </p:tav>
                                        <p:tav tm="100000">
                                          <p:val>
                                            <p:strVal val="#ppt_w"/>
                                          </p:val>
                                        </p:tav>
                                      </p:tavLst>
                                    </p:anim>
                                    <p:anim calcmode="lin" valueType="num">
                                      <p:cBhvr>
                                        <p:cTn id="165" dur="500" fill="hold"/>
                                        <p:tgtEl>
                                          <p:spTgt spid="59"/>
                                        </p:tgtEl>
                                        <p:attrNameLst>
                                          <p:attrName>ppt_h</p:attrName>
                                        </p:attrNameLst>
                                      </p:cBhvr>
                                      <p:tavLst>
                                        <p:tav tm="0">
                                          <p:val>
                                            <p:fltVal val="0"/>
                                          </p:val>
                                        </p:tav>
                                        <p:tav tm="100000">
                                          <p:val>
                                            <p:strVal val="#ppt_h"/>
                                          </p:val>
                                        </p:tav>
                                      </p:tavLst>
                                    </p:anim>
                                    <p:animEffect transition="in" filter="fade">
                                      <p:cBhvr>
                                        <p:cTn id="166" dur="500"/>
                                        <p:tgtEl>
                                          <p:spTgt spid="59"/>
                                        </p:tgtEl>
                                      </p:cBhvr>
                                    </p:animEffect>
                                  </p:childTnLst>
                                </p:cTn>
                              </p:par>
                              <p:par>
                                <p:cTn id="167" presetID="53" presetClass="entr" presetSubtype="16" fill="hold" nodeType="withEffect">
                                  <p:stCondLst>
                                    <p:cond delay="0"/>
                                  </p:stCondLst>
                                  <p:childTnLst>
                                    <p:set>
                                      <p:cBhvr>
                                        <p:cTn id="168" dur="1" fill="hold">
                                          <p:stCondLst>
                                            <p:cond delay="0"/>
                                          </p:stCondLst>
                                        </p:cTn>
                                        <p:tgtEl>
                                          <p:spTgt spid="162"/>
                                        </p:tgtEl>
                                        <p:attrNameLst>
                                          <p:attrName>style.visibility</p:attrName>
                                        </p:attrNameLst>
                                      </p:cBhvr>
                                      <p:to>
                                        <p:strVal val="visible"/>
                                      </p:to>
                                    </p:set>
                                    <p:anim calcmode="lin" valueType="num">
                                      <p:cBhvr>
                                        <p:cTn id="169" dur="500" fill="hold"/>
                                        <p:tgtEl>
                                          <p:spTgt spid="162"/>
                                        </p:tgtEl>
                                        <p:attrNameLst>
                                          <p:attrName>ppt_w</p:attrName>
                                        </p:attrNameLst>
                                      </p:cBhvr>
                                      <p:tavLst>
                                        <p:tav tm="0">
                                          <p:val>
                                            <p:fltVal val="0"/>
                                          </p:val>
                                        </p:tav>
                                        <p:tav tm="100000">
                                          <p:val>
                                            <p:strVal val="#ppt_w"/>
                                          </p:val>
                                        </p:tav>
                                      </p:tavLst>
                                    </p:anim>
                                    <p:anim calcmode="lin" valueType="num">
                                      <p:cBhvr>
                                        <p:cTn id="170" dur="500" fill="hold"/>
                                        <p:tgtEl>
                                          <p:spTgt spid="162"/>
                                        </p:tgtEl>
                                        <p:attrNameLst>
                                          <p:attrName>ppt_h</p:attrName>
                                        </p:attrNameLst>
                                      </p:cBhvr>
                                      <p:tavLst>
                                        <p:tav tm="0">
                                          <p:val>
                                            <p:fltVal val="0"/>
                                          </p:val>
                                        </p:tav>
                                        <p:tav tm="100000">
                                          <p:val>
                                            <p:strVal val="#ppt_h"/>
                                          </p:val>
                                        </p:tav>
                                      </p:tavLst>
                                    </p:anim>
                                    <p:animEffect transition="in" filter="fade">
                                      <p:cBhvr>
                                        <p:cTn id="171" dur="500"/>
                                        <p:tgtEl>
                                          <p:spTgt spid="162"/>
                                        </p:tgtEl>
                                      </p:cBhvr>
                                    </p:animEffect>
                                  </p:childTnLst>
                                </p:cTn>
                              </p:par>
                              <p:par>
                                <p:cTn id="172" presetID="53" presetClass="entr" presetSubtype="16" fill="hold" nodeType="withEffect">
                                  <p:stCondLst>
                                    <p:cond delay="0"/>
                                  </p:stCondLst>
                                  <p:childTnLst>
                                    <p:set>
                                      <p:cBhvr>
                                        <p:cTn id="173" dur="1" fill="hold">
                                          <p:stCondLst>
                                            <p:cond delay="0"/>
                                          </p:stCondLst>
                                        </p:cTn>
                                        <p:tgtEl>
                                          <p:spTgt spid="167"/>
                                        </p:tgtEl>
                                        <p:attrNameLst>
                                          <p:attrName>style.visibility</p:attrName>
                                        </p:attrNameLst>
                                      </p:cBhvr>
                                      <p:to>
                                        <p:strVal val="visible"/>
                                      </p:to>
                                    </p:set>
                                    <p:anim calcmode="lin" valueType="num">
                                      <p:cBhvr>
                                        <p:cTn id="174" dur="500" fill="hold"/>
                                        <p:tgtEl>
                                          <p:spTgt spid="167"/>
                                        </p:tgtEl>
                                        <p:attrNameLst>
                                          <p:attrName>ppt_w</p:attrName>
                                        </p:attrNameLst>
                                      </p:cBhvr>
                                      <p:tavLst>
                                        <p:tav tm="0">
                                          <p:val>
                                            <p:fltVal val="0"/>
                                          </p:val>
                                        </p:tav>
                                        <p:tav tm="100000">
                                          <p:val>
                                            <p:strVal val="#ppt_w"/>
                                          </p:val>
                                        </p:tav>
                                      </p:tavLst>
                                    </p:anim>
                                    <p:anim calcmode="lin" valueType="num">
                                      <p:cBhvr>
                                        <p:cTn id="175" dur="500" fill="hold"/>
                                        <p:tgtEl>
                                          <p:spTgt spid="167"/>
                                        </p:tgtEl>
                                        <p:attrNameLst>
                                          <p:attrName>ppt_h</p:attrName>
                                        </p:attrNameLst>
                                      </p:cBhvr>
                                      <p:tavLst>
                                        <p:tav tm="0">
                                          <p:val>
                                            <p:fltVal val="0"/>
                                          </p:val>
                                        </p:tav>
                                        <p:tav tm="100000">
                                          <p:val>
                                            <p:strVal val="#ppt_h"/>
                                          </p:val>
                                        </p:tav>
                                      </p:tavLst>
                                    </p:anim>
                                    <p:animEffect transition="in" filter="fade">
                                      <p:cBhvr>
                                        <p:cTn id="176" dur="500"/>
                                        <p:tgtEl>
                                          <p:spTgt spid="167"/>
                                        </p:tgtEl>
                                      </p:cBhvr>
                                    </p:animEffect>
                                  </p:childTnLst>
                                </p:cTn>
                              </p:par>
                              <p:par>
                                <p:cTn id="177" presetID="53" presetClass="entr" presetSubtype="16" fill="hold" nodeType="withEffect">
                                  <p:stCondLst>
                                    <p:cond delay="0"/>
                                  </p:stCondLst>
                                  <p:childTnLst>
                                    <p:set>
                                      <p:cBhvr>
                                        <p:cTn id="178" dur="1" fill="hold">
                                          <p:stCondLst>
                                            <p:cond delay="0"/>
                                          </p:stCondLst>
                                        </p:cTn>
                                        <p:tgtEl>
                                          <p:spTgt spid="170"/>
                                        </p:tgtEl>
                                        <p:attrNameLst>
                                          <p:attrName>style.visibility</p:attrName>
                                        </p:attrNameLst>
                                      </p:cBhvr>
                                      <p:to>
                                        <p:strVal val="visible"/>
                                      </p:to>
                                    </p:set>
                                    <p:anim calcmode="lin" valueType="num">
                                      <p:cBhvr>
                                        <p:cTn id="179" dur="500" fill="hold"/>
                                        <p:tgtEl>
                                          <p:spTgt spid="170"/>
                                        </p:tgtEl>
                                        <p:attrNameLst>
                                          <p:attrName>ppt_w</p:attrName>
                                        </p:attrNameLst>
                                      </p:cBhvr>
                                      <p:tavLst>
                                        <p:tav tm="0">
                                          <p:val>
                                            <p:fltVal val="0"/>
                                          </p:val>
                                        </p:tav>
                                        <p:tav tm="100000">
                                          <p:val>
                                            <p:strVal val="#ppt_w"/>
                                          </p:val>
                                        </p:tav>
                                      </p:tavLst>
                                    </p:anim>
                                    <p:anim calcmode="lin" valueType="num">
                                      <p:cBhvr>
                                        <p:cTn id="180" dur="500" fill="hold"/>
                                        <p:tgtEl>
                                          <p:spTgt spid="170"/>
                                        </p:tgtEl>
                                        <p:attrNameLst>
                                          <p:attrName>ppt_h</p:attrName>
                                        </p:attrNameLst>
                                      </p:cBhvr>
                                      <p:tavLst>
                                        <p:tav tm="0">
                                          <p:val>
                                            <p:fltVal val="0"/>
                                          </p:val>
                                        </p:tav>
                                        <p:tav tm="100000">
                                          <p:val>
                                            <p:strVal val="#ppt_h"/>
                                          </p:val>
                                        </p:tav>
                                      </p:tavLst>
                                    </p:anim>
                                    <p:animEffect transition="in" filter="fade">
                                      <p:cBhvr>
                                        <p:cTn id="181" dur="500"/>
                                        <p:tgtEl>
                                          <p:spTgt spid="170"/>
                                        </p:tgtEl>
                                      </p:cBhvr>
                                    </p:animEffect>
                                  </p:childTnLst>
                                </p:cTn>
                              </p:par>
                              <p:par>
                                <p:cTn id="182" presetID="53" presetClass="entr" presetSubtype="16" fill="hold" nodeType="withEffect">
                                  <p:stCondLst>
                                    <p:cond delay="0"/>
                                  </p:stCondLst>
                                  <p:childTnLst>
                                    <p:set>
                                      <p:cBhvr>
                                        <p:cTn id="183" dur="1" fill="hold">
                                          <p:stCondLst>
                                            <p:cond delay="0"/>
                                          </p:stCondLst>
                                        </p:cTn>
                                        <p:tgtEl>
                                          <p:spTgt spid="173"/>
                                        </p:tgtEl>
                                        <p:attrNameLst>
                                          <p:attrName>style.visibility</p:attrName>
                                        </p:attrNameLst>
                                      </p:cBhvr>
                                      <p:to>
                                        <p:strVal val="visible"/>
                                      </p:to>
                                    </p:set>
                                    <p:anim calcmode="lin" valueType="num">
                                      <p:cBhvr>
                                        <p:cTn id="184" dur="500" fill="hold"/>
                                        <p:tgtEl>
                                          <p:spTgt spid="173"/>
                                        </p:tgtEl>
                                        <p:attrNameLst>
                                          <p:attrName>ppt_w</p:attrName>
                                        </p:attrNameLst>
                                      </p:cBhvr>
                                      <p:tavLst>
                                        <p:tav tm="0">
                                          <p:val>
                                            <p:fltVal val="0"/>
                                          </p:val>
                                        </p:tav>
                                        <p:tav tm="100000">
                                          <p:val>
                                            <p:strVal val="#ppt_w"/>
                                          </p:val>
                                        </p:tav>
                                      </p:tavLst>
                                    </p:anim>
                                    <p:anim calcmode="lin" valueType="num">
                                      <p:cBhvr>
                                        <p:cTn id="185" dur="500" fill="hold"/>
                                        <p:tgtEl>
                                          <p:spTgt spid="173"/>
                                        </p:tgtEl>
                                        <p:attrNameLst>
                                          <p:attrName>ppt_h</p:attrName>
                                        </p:attrNameLst>
                                      </p:cBhvr>
                                      <p:tavLst>
                                        <p:tav tm="0">
                                          <p:val>
                                            <p:fltVal val="0"/>
                                          </p:val>
                                        </p:tav>
                                        <p:tav tm="100000">
                                          <p:val>
                                            <p:strVal val="#ppt_h"/>
                                          </p:val>
                                        </p:tav>
                                      </p:tavLst>
                                    </p:anim>
                                    <p:animEffect transition="in" filter="fade">
                                      <p:cBhvr>
                                        <p:cTn id="186" dur="500"/>
                                        <p:tgtEl>
                                          <p:spTgt spid="173"/>
                                        </p:tgtEl>
                                      </p:cBhvr>
                                    </p:animEffect>
                                  </p:childTnLst>
                                </p:cTn>
                              </p:par>
                              <p:par>
                                <p:cTn id="187" presetID="53" presetClass="entr" presetSubtype="16" fill="hold" nodeType="withEffect">
                                  <p:stCondLst>
                                    <p:cond delay="0"/>
                                  </p:stCondLst>
                                  <p:childTnLst>
                                    <p:set>
                                      <p:cBhvr>
                                        <p:cTn id="188" dur="1" fill="hold">
                                          <p:stCondLst>
                                            <p:cond delay="0"/>
                                          </p:stCondLst>
                                        </p:cTn>
                                        <p:tgtEl>
                                          <p:spTgt spid="176"/>
                                        </p:tgtEl>
                                        <p:attrNameLst>
                                          <p:attrName>style.visibility</p:attrName>
                                        </p:attrNameLst>
                                      </p:cBhvr>
                                      <p:to>
                                        <p:strVal val="visible"/>
                                      </p:to>
                                    </p:set>
                                    <p:anim calcmode="lin" valueType="num">
                                      <p:cBhvr>
                                        <p:cTn id="189" dur="500" fill="hold"/>
                                        <p:tgtEl>
                                          <p:spTgt spid="176"/>
                                        </p:tgtEl>
                                        <p:attrNameLst>
                                          <p:attrName>ppt_w</p:attrName>
                                        </p:attrNameLst>
                                      </p:cBhvr>
                                      <p:tavLst>
                                        <p:tav tm="0">
                                          <p:val>
                                            <p:fltVal val="0"/>
                                          </p:val>
                                        </p:tav>
                                        <p:tav tm="100000">
                                          <p:val>
                                            <p:strVal val="#ppt_w"/>
                                          </p:val>
                                        </p:tav>
                                      </p:tavLst>
                                    </p:anim>
                                    <p:anim calcmode="lin" valueType="num">
                                      <p:cBhvr>
                                        <p:cTn id="190" dur="500" fill="hold"/>
                                        <p:tgtEl>
                                          <p:spTgt spid="176"/>
                                        </p:tgtEl>
                                        <p:attrNameLst>
                                          <p:attrName>ppt_h</p:attrName>
                                        </p:attrNameLst>
                                      </p:cBhvr>
                                      <p:tavLst>
                                        <p:tav tm="0">
                                          <p:val>
                                            <p:fltVal val="0"/>
                                          </p:val>
                                        </p:tav>
                                        <p:tav tm="100000">
                                          <p:val>
                                            <p:strVal val="#ppt_h"/>
                                          </p:val>
                                        </p:tav>
                                      </p:tavLst>
                                    </p:anim>
                                    <p:animEffect transition="in" filter="fade">
                                      <p:cBhvr>
                                        <p:cTn id="191" dur="500"/>
                                        <p:tgtEl>
                                          <p:spTgt spid="176"/>
                                        </p:tgtEl>
                                      </p:cBhvr>
                                    </p:animEffect>
                                  </p:childTnLst>
                                </p:cTn>
                              </p:par>
                              <p:par>
                                <p:cTn id="192" presetID="53" presetClass="entr" presetSubtype="16" fill="hold" nodeType="withEffect">
                                  <p:stCondLst>
                                    <p:cond delay="0"/>
                                  </p:stCondLst>
                                  <p:childTnLst>
                                    <p:set>
                                      <p:cBhvr>
                                        <p:cTn id="193" dur="1" fill="hold">
                                          <p:stCondLst>
                                            <p:cond delay="0"/>
                                          </p:stCondLst>
                                        </p:cTn>
                                        <p:tgtEl>
                                          <p:spTgt spid="179"/>
                                        </p:tgtEl>
                                        <p:attrNameLst>
                                          <p:attrName>style.visibility</p:attrName>
                                        </p:attrNameLst>
                                      </p:cBhvr>
                                      <p:to>
                                        <p:strVal val="visible"/>
                                      </p:to>
                                    </p:set>
                                    <p:anim calcmode="lin" valueType="num">
                                      <p:cBhvr>
                                        <p:cTn id="194" dur="500" fill="hold"/>
                                        <p:tgtEl>
                                          <p:spTgt spid="179"/>
                                        </p:tgtEl>
                                        <p:attrNameLst>
                                          <p:attrName>ppt_w</p:attrName>
                                        </p:attrNameLst>
                                      </p:cBhvr>
                                      <p:tavLst>
                                        <p:tav tm="0">
                                          <p:val>
                                            <p:fltVal val="0"/>
                                          </p:val>
                                        </p:tav>
                                        <p:tav tm="100000">
                                          <p:val>
                                            <p:strVal val="#ppt_w"/>
                                          </p:val>
                                        </p:tav>
                                      </p:tavLst>
                                    </p:anim>
                                    <p:anim calcmode="lin" valueType="num">
                                      <p:cBhvr>
                                        <p:cTn id="195" dur="500" fill="hold"/>
                                        <p:tgtEl>
                                          <p:spTgt spid="179"/>
                                        </p:tgtEl>
                                        <p:attrNameLst>
                                          <p:attrName>ppt_h</p:attrName>
                                        </p:attrNameLst>
                                      </p:cBhvr>
                                      <p:tavLst>
                                        <p:tav tm="0">
                                          <p:val>
                                            <p:fltVal val="0"/>
                                          </p:val>
                                        </p:tav>
                                        <p:tav tm="100000">
                                          <p:val>
                                            <p:strVal val="#ppt_h"/>
                                          </p:val>
                                        </p:tav>
                                      </p:tavLst>
                                    </p:anim>
                                    <p:animEffect transition="in" filter="fade">
                                      <p:cBhvr>
                                        <p:cTn id="196" dur="500"/>
                                        <p:tgtEl>
                                          <p:spTgt spid="179"/>
                                        </p:tgtEl>
                                      </p:cBhvr>
                                    </p:animEffect>
                                  </p:childTnLst>
                                </p:cTn>
                              </p:par>
                              <p:par>
                                <p:cTn id="197" presetID="53" presetClass="entr" presetSubtype="16" fill="hold" nodeType="withEffect">
                                  <p:stCondLst>
                                    <p:cond delay="0"/>
                                  </p:stCondLst>
                                  <p:childTnLst>
                                    <p:set>
                                      <p:cBhvr>
                                        <p:cTn id="198" dur="1" fill="hold">
                                          <p:stCondLst>
                                            <p:cond delay="0"/>
                                          </p:stCondLst>
                                        </p:cTn>
                                        <p:tgtEl>
                                          <p:spTgt spid="182"/>
                                        </p:tgtEl>
                                        <p:attrNameLst>
                                          <p:attrName>style.visibility</p:attrName>
                                        </p:attrNameLst>
                                      </p:cBhvr>
                                      <p:to>
                                        <p:strVal val="visible"/>
                                      </p:to>
                                    </p:set>
                                    <p:anim calcmode="lin" valueType="num">
                                      <p:cBhvr>
                                        <p:cTn id="199" dur="500" fill="hold"/>
                                        <p:tgtEl>
                                          <p:spTgt spid="182"/>
                                        </p:tgtEl>
                                        <p:attrNameLst>
                                          <p:attrName>ppt_w</p:attrName>
                                        </p:attrNameLst>
                                      </p:cBhvr>
                                      <p:tavLst>
                                        <p:tav tm="0">
                                          <p:val>
                                            <p:fltVal val="0"/>
                                          </p:val>
                                        </p:tav>
                                        <p:tav tm="100000">
                                          <p:val>
                                            <p:strVal val="#ppt_w"/>
                                          </p:val>
                                        </p:tav>
                                      </p:tavLst>
                                    </p:anim>
                                    <p:anim calcmode="lin" valueType="num">
                                      <p:cBhvr>
                                        <p:cTn id="200" dur="500" fill="hold"/>
                                        <p:tgtEl>
                                          <p:spTgt spid="182"/>
                                        </p:tgtEl>
                                        <p:attrNameLst>
                                          <p:attrName>ppt_h</p:attrName>
                                        </p:attrNameLst>
                                      </p:cBhvr>
                                      <p:tavLst>
                                        <p:tav tm="0">
                                          <p:val>
                                            <p:fltVal val="0"/>
                                          </p:val>
                                        </p:tav>
                                        <p:tav tm="100000">
                                          <p:val>
                                            <p:strVal val="#ppt_h"/>
                                          </p:val>
                                        </p:tav>
                                      </p:tavLst>
                                    </p:anim>
                                    <p:animEffect transition="in" filter="fade">
                                      <p:cBhvr>
                                        <p:cTn id="201" dur="500"/>
                                        <p:tgtEl>
                                          <p:spTgt spid="182"/>
                                        </p:tgtEl>
                                      </p:cBhvr>
                                    </p:animEffect>
                                  </p:childTnLst>
                                </p:cTn>
                              </p:par>
                              <p:par>
                                <p:cTn id="202" presetID="53" presetClass="entr" presetSubtype="16" fill="hold" nodeType="withEffect">
                                  <p:stCondLst>
                                    <p:cond delay="0"/>
                                  </p:stCondLst>
                                  <p:childTnLst>
                                    <p:set>
                                      <p:cBhvr>
                                        <p:cTn id="203" dur="1" fill="hold">
                                          <p:stCondLst>
                                            <p:cond delay="0"/>
                                          </p:stCondLst>
                                        </p:cTn>
                                        <p:tgtEl>
                                          <p:spTgt spid="57"/>
                                        </p:tgtEl>
                                        <p:attrNameLst>
                                          <p:attrName>style.visibility</p:attrName>
                                        </p:attrNameLst>
                                      </p:cBhvr>
                                      <p:to>
                                        <p:strVal val="visible"/>
                                      </p:to>
                                    </p:set>
                                    <p:anim calcmode="lin" valueType="num">
                                      <p:cBhvr>
                                        <p:cTn id="204" dur="500" fill="hold"/>
                                        <p:tgtEl>
                                          <p:spTgt spid="57"/>
                                        </p:tgtEl>
                                        <p:attrNameLst>
                                          <p:attrName>ppt_w</p:attrName>
                                        </p:attrNameLst>
                                      </p:cBhvr>
                                      <p:tavLst>
                                        <p:tav tm="0">
                                          <p:val>
                                            <p:fltVal val="0"/>
                                          </p:val>
                                        </p:tav>
                                        <p:tav tm="100000">
                                          <p:val>
                                            <p:strVal val="#ppt_w"/>
                                          </p:val>
                                        </p:tav>
                                      </p:tavLst>
                                    </p:anim>
                                    <p:anim calcmode="lin" valueType="num">
                                      <p:cBhvr>
                                        <p:cTn id="205" dur="500" fill="hold"/>
                                        <p:tgtEl>
                                          <p:spTgt spid="57"/>
                                        </p:tgtEl>
                                        <p:attrNameLst>
                                          <p:attrName>ppt_h</p:attrName>
                                        </p:attrNameLst>
                                      </p:cBhvr>
                                      <p:tavLst>
                                        <p:tav tm="0">
                                          <p:val>
                                            <p:fltVal val="0"/>
                                          </p:val>
                                        </p:tav>
                                        <p:tav tm="100000">
                                          <p:val>
                                            <p:strVal val="#ppt_h"/>
                                          </p:val>
                                        </p:tav>
                                      </p:tavLst>
                                    </p:anim>
                                    <p:animEffect transition="in" filter="fade">
                                      <p:cBhvr>
                                        <p:cTn id="206" dur="500"/>
                                        <p:tgtEl>
                                          <p:spTgt spid="57"/>
                                        </p:tgtEl>
                                      </p:cBhvr>
                                    </p:animEffect>
                                  </p:childTnLst>
                                </p:cTn>
                              </p:par>
                              <p:par>
                                <p:cTn id="207" presetID="53" presetClass="entr" presetSubtype="16" fill="hold" nodeType="withEffect">
                                  <p:stCondLst>
                                    <p:cond delay="0"/>
                                  </p:stCondLst>
                                  <p:childTnLst>
                                    <p:set>
                                      <p:cBhvr>
                                        <p:cTn id="208" dur="1" fill="hold">
                                          <p:stCondLst>
                                            <p:cond delay="0"/>
                                          </p:stCondLst>
                                        </p:cTn>
                                        <p:tgtEl>
                                          <p:spTgt spid="78"/>
                                        </p:tgtEl>
                                        <p:attrNameLst>
                                          <p:attrName>style.visibility</p:attrName>
                                        </p:attrNameLst>
                                      </p:cBhvr>
                                      <p:to>
                                        <p:strVal val="visible"/>
                                      </p:to>
                                    </p:set>
                                    <p:anim calcmode="lin" valueType="num">
                                      <p:cBhvr>
                                        <p:cTn id="209" dur="500" fill="hold"/>
                                        <p:tgtEl>
                                          <p:spTgt spid="78"/>
                                        </p:tgtEl>
                                        <p:attrNameLst>
                                          <p:attrName>ppt_w</p:attrName>
                                        </p:attrNameLst>
                                      </p:cBhvr>
                                      <p:tavLst>
                                        <p:tav tm="0">
                                          <p:val>
                                            <p:fltVal val="0"/>
                                          </p:val>
                                        </p:tav>
                                        <p:tav tm="100000">
                                          <p:val>
                                            <p:strVal val="#ppt_w"/>
                                          </p:val>
                                        </p:tav>
                                      </p:tavLst>
                                    </p:anim>
                                    <p:anim calcmode="lin" valueType="num">
                                      <p:cBhvr>
                                        <p:cTn id="210" dur="500" fill="hold"/>
                                        <p:tgtEl>
                                          <p:spTgt spid="78"/>
                                        </p:tgtEl>
                                        <p:attrNameLst>
                                          <p:attrName>ppt_h</p:attrName>
                                        </p:attrNameLst>
                                      </p:cBhvr>
                                      <p:tavLst>
                                        <p:tav tm="0">
                                          <p:val>
                                            <p:fltVal val="0"/>
                                          </p:val>
                                        </p:tav>
                                        <p:tav tm="100000">
                                          <p:val>
                                            <p:strVal val="#ppt_h"/>
                                          </p:val>
                                        </p:tav>
                                      </p:tavLst>
                                    </p:anim>
                                    <p:animEffect transition="in" filter="fade">
                                      <p:cBhvr>
                                        <p:cTn id="211" dur="500"/>
                                        <p:tgtEl>
                                          <p:spTgt spid="78"/>
                                        </p:tgtEl>
                                      </p:cBhvr>
                                    </p:animEffect>
                                  </p:childTnLst>
                                </p:cTn>
                              </p:par>
                              <p:par>
                                <p:cTn id="212" presetID="53" presetClass="entr" presetSubtype="16" fill="hold" nodeType="withEffect">
                                  <p:stCondLst>
                                    <p:cond delay="0"/>
                                  </p:stCondLst>
                                  <p:childTnLst>
                                    <p:set>
                                      <p:cBhvr>
                                        <p:cTn id="213" dur="1" fill="hold">
                                          <p:stCondLst>
                                            <p:cond delay="0"/>
                                          </p:stCondLst>
                                        </p:cTn>
                                        <p:tgtEl>
                                          <p:spTgt spid="205"/>
                                        </p:tgtEl>
                                        <p:attrNameLst>
                                          <p:attrName>style.visibility</p:attrName>
                                        </p:attrNameLst>
                                      </p:cBhvr>
                                      <p:to>
                                        <p:strVal val="visible"/>
                                      </p:to>
                                    </p:set>
                                    <p:anim calcmode="lin" valueType="num">
                                      <p:cBhvr>
                                        <p:cTn id="214" dur="500" fill="hold"/>
                                        <p:tgtEl>
                                          <p:spTgt spid="205"/>
                                        </p:tgtEl>
                                        <p:attrNameLst>
                                          <p:attrName>ppt_w</p:attrName>
                                        </p:attrNameLst>
                                      </p:cBhvr>
                                      <p:tavLst>
                                        <p:tav tm="0">
                                          <p:val>
                                            <p:fltVal val="0"/>
                                          </p:val>
                                        </p:tav>
                                        <p:tav tm="100000">
                                          <p:val>
                                            <p:strVal val="#ppt_w"/>
                                          </p:val>
                                        </p:tav>
                                      </p:tavLst>
                                    </p:anim>
                                    <p:anim calcmode="lin" valueType="num">
                                      <p:cBhvr>
                                        <p:cTn id="215" dur="500" fill="hold"/>
                                        <p:tgtEl>
                                          <p:spTgt spid="205"/>
                                        </p:tgtEl>
                                        <p:attrNameLst>
                                          <p:attrName>ppt_h</p:attrName>
                                        </p:attrNameLst>
                                      </p:cBhvr>
                                      <p:tavLst>
                                        <p:tav tm="0">
                                          <p:val>
                                            <p:fltVal val="0"/>
                                          </p:val>
                                        </p:tav>
                                        <p:tav tm="100000">
                                          <p:val>
                                            <p:strVal val="#ppt_h"/>
                                          </p:val>
                                        </p:tav>
                                      </p:tavLst>
                                    </p:anim>
                                    <p:animEffect transition="in" filter="fade">
                                      <p:cBhvr>
                                        <p:cTn id="216" dur="500"/>
                                        <p:tgtEl>
                                          <p:spTgt spid="205"/>
                                        </p:tgtEl>
                                      </p:cBhvr>
                                    </p:animEffect>
                                  </p:childTnLst>
                                </p:cTn>
                              </p:par>
                              <p:par>
                                <p:cTn id="217" presetID="53" presetClass="entr" presetSubtype="16" fill="hold" nodeType="withEffect">
                                  <p:stCondLst>
                                    <p:cond delay="0"/>
                                  </p:stCondLst>
                                  <p:childTnLst>
                                    <p:set>
                                      <p:cBhvr>
                                        <p:cTn id="218" dur="1" fill="hold">
                                          <p:stCondLst>
                                            <p:cond delay="0"/>
                                          </p:stCondLst>
                                        </p:cTn>
                                        <p:tgtEl>
                                          <p:spTgt spid="70"/>
                                        </p:tgtEl>
                                        <p:attrNameLst>
                                          <p:attrName>style.visibility</p:attrName>
                                        </p:attrNameLst>
                                      </p:cBhvr>
                                      <p:to>
                                        <p:strVal val="visible"/>
                                      </p:to>
                                    </p:set>
                                    <p:anim calcmode="lin" valueType="num">
                                      <p:cBhvr>
                                        <p:cTn id="219" dur="500" fill="hold"/>
                                        <p:tgtEl>
                                          <p:spTgt spid="70"/>
                                        </p:tgtEl>
                                        <p:attrNameLst>
                                          <p:attrName>ppt_w</p:attrName>
                                        </p:attrNameLst>
                                      </p:cBhvr>
                                      <p:tavLst>
                                        <p:tav tm="0">
                                          <p:val>
                                            <p:fltVal val="0"/>
                                          </p:val>
                                        </p:tav>
                                        <p:tav tm="100000">
                                          <p:val>
                                            <p:strVal val="#ppt_w"/>
                                          </p:val>
                                        </p:tav>
                                      </p:tavLst>
                                    </p:anim>
                                    <p:anim calcmode="lin" valueType="num">
                                      <p:cBhvr>
                                        <p:cTn id="220" dur="500" fill="hold"/>
                                        <p:tgtEl>
                                          <p:spTgt spid="70"/>
                                        </p:tgtEl>
                                        <p:attrNameLst>
                                          <p:attrName>ppt_h</p:attrName>
                                        </p:attrNameLst>
                                      </p:cBhvr>
                                      <p:tavLst>
                                        <p:tav tm="0">
                                          <p:val>
                                            <p:fltVal val="0"/>
                                          </p:val>
                                        </p:tav>
                                        <p:tav tm="100000">
                                          <p:val>
                                            <p:strVal val="#ppt_h"/>
                                          </p:val>
                                        </p:tav>
                                      </p:tavLst>
                                    </p:anim>
                                    <p:animEffect transition="in" filter="fade">
                                      <p:cBhvr>
                                        <p:cTn id="221" dur="500"/>
                                        <p:tgtEl>
                                          <p:spTgt spid="70"/>
                                        </p:tgtEl>
                                      </p:cBhvr>
                                    </p:animEffect>
                                  </p:childTnLst>
                                </p:cTn>
                              </p:par>
                              <p:par>
                                <p:cTn id="222" presetID="53" presetClass="entr" presetSubtype="16" fill="hold" nodeType="withEffect">
                                  <p:stCondLst>
                                    <p:cond delay="0"/>
                                  </p:stCondLst>
                                  <p:childTnLst>
                                    <p:set>
                                      <p:cBhvr>
                                        <p:cTn id="223" dur="1" fill="hold">
                                          <p:stCondLst>
                                            <p:cond delay="0"/>
                                          </p:stCondLst>
                                        </p:cTn>
                                        <p:tgtEl>
                                          <p:spTgt spid="67"/>
                                        </p:tgtEl>
                                        <p:attrNameLst>
                                          <p:attrName>style.visibility</p:attrName>
                                        </p:attrNameLst>
                                      </p:cBhvr>
                                      <p:to>
                                        <p:strVal val="visible"/>
                                      </p:to>
                                    </p:set>
                                    <p:anim calcmode="lin" valueType="num">
                                      <p:cBhvr>
                                        <p:cTn id="224" dur="500" fill="hold"/>
                                        <p:tgtEl>
                                          <p:spTgt spid="67"/>
                                        </p:tgtEl>
                                        <p:attrNameLst>
                                          <p:attrName>ppt_w</p:attrName>
                                        </p:attrNameLst>
                                      </p:cBhvr>
                                      <p:tavLst>
                                        <p:tav tm="0">
                                          <p:val>
                                            <p:fltVal val="0"/>
                                          </p:val>
                                        </p:tav>
                                        <p:tav tm="100000">
                                          <p:val>
                                            <p:strVal val="#ppt_w"/>
                                          </p:val>
                                        </p:tav>
                                      </p:tavLst>
                                    </p:anim>
                                    <p:anim calcmode="lin" valueType="num">
                                      <p:cBhvr>
                                        <p:cTn id="225" dur="500" fill="hold"/>
                                        <p:tgtEl>
                                          <p:spTgt spid="67"/>
                                        </p:tgtEl>
                                        <p:attrNameLst>
                                          <p:attrName>ppt_h</p:attrName>
                                        </p:attrNameLst>
                                      </p:cBhvr>
                                      <p:tavLst>
                                        <p:tav tm="0">
                                          <p:val>
                                            <p:fltVal val="0"/>
                                          </p:val>
                                        </p:tav>
                                        <p:tav tm="100000">
                                          <p:val>
                                            <p:strVal val="#ppt_h"/>
                                          </p:val>
                                        </p:tav>
                                      </p:tavLst>
                                    </p:anim>
                                    <p:animEffect transition="in" filter="fade">
                                      <p:cBhvr>
                                        <p:cTn id="226" dur="500"/>
                                        <p:tgtEl>
                                          <p:spTgt spid="67"/>
                                        </p:tgtEl>
                                      </p:cBhvr>
                                    </p:animEffect>
                                  </p:childTnLst>
                                </p:cTn>
                              </p:par>
                              <p:par>
                                <p:cTn id="227" presetID="53" presetClass="entr" presetSubtype="16" fill="hold" nodeType="withEffect">
                                  <p:stCondLst>
                                    <p:cond delay="0"/>
                                  </p:stCondLst>
                                  <p:childTnLst>
                                    <p:set>
                                      <p:cBhvr>
                                        <p:cTn id="228" dur="1" fill="hold">
                                          <p:stCondLst>
                                            <p:cond delay="0"/>
                                          </p:stCondLst>
                                        </p:cTn>
                                        <p:tgtEl>
                                          <p:spTgt spid="73"/>
                                        </p:tgtEl>
                                        <p:attrNameLst>
                                          <p:attrName>style.visibility</p:attrName>
                                        </p:attrNameLst>
                                      </p:cBhvr>
                                      <p:to>
                                        <p:strVal val="visible"/>
                                      </p:to>
                                    </p:set>
                                    <p:anim calcmode="lin" valueType="num">
                                      <p:cBhvr>
                                        <p:cTn id="229" dur="500" fill="hold"/>
                                        <p:tgtEl>
                                          <p:spTgt spid="73"/>
                                        </p:tgtEl>
                                        <p:attrNameLst>
                                          <p:attrName>ppt_w</p:attrName>
                                        </p:attrNameLst>
                                      </p:cBhvr>
                                      <p:tavLst>
                                        <p:tav tm="0">
                                          <p:val>
                                            <p:fltVal val="0"/>
                                          </p:val>
                                        </p:tav>
                                        <p:tav tm="100000">
                                          <p:val>
                                            <p:strVal val="#ppt_w"/>
                                          </p:val>
                                        </p:tav>
                                      </p:tavLst>
                                    </p:anim>
                                    <p:anim calcmode="lin" valueType="num">
                                      <p:cBhvr>
                                        <p:cTn id="230" dur="500" fill="hold"/>
                                        <p:tgtEl>
                                          <p:spTgt spid="73"/>
                                        </p:tgtEl>
                                        <p:attrNameLst>
                                          <p:attrName>ppt_h</p:attrName>
                                        </p:attrNameLst>
                                      </p:cBhvr>
                                      <p:tavLst>
                                        <p:tav tm="0">
                                          <p:val>
                                            <p:fltVal val="0"/>
                                          </p:val>
                                        </p:tav>
                                        <p:tav tm="100000">
                                          <p:val>
                                            <p:strVal val="#ppt_h"/>
                                          </p:val>
                                        </p:tav>
                                      </p:tavLst>
                                    </p:anim>
                                    <p:animEffect transition="in" filter="fade">
                                      <p:cBhvr>
                                        <p:cTn id="231" dur="500"/>
                                        <p:tgtEl>
                                          <p:spTgt spid="73"/>
                                        </p:tgtEl>
                                      </p:cBhvr>
                                    </p:animEffect>
                                  </p:childTnLst>
                                </p:cTn>
                              </p:par>
                            </p:childTnLst>
                          </p:cTn>
                        </p:par>
                        <p:par>
                          <p:cTn id="232" fill="hold">
                            <p:stCondLst>
                              <p:cond delay="500"/>
                            </p:stCondLst>
                            <p:childTnLst>
                              <p:par>
                                <p:cTn id="233" presetID="53" presetClass="entr" presetSubtype="16" fill="hold" grpId="0" nodeType="afterEffect">
                                  <p:stCondLst>
                                    <p:cond delay="0"/>
                                  </p:stCondLst>
                                  <p:childTnLst>
                                    <p:set>
                                      <p:cBhvr>
                                        <p:cTn id="234" dur="1" fill="hold">
                                          <p:stCondLst>
                                            <p:cond delay="0"/>
                                          </p:stCondLst>
                                        </p:cTn>
                                        <p:tgtEl>
                                          <p:spTgt spid="115"/>
                                        </p:tgtEl>
                                        <p:attrNameLst>
                                          <p:attrName>style.visibility</p:attrName>
                                        </p:attrNameLst>
                                      </p:cBhvr>
                                      <p:to>
                                        <p:strVal val="visible"/>
                                      </p:to>
                                    </p:set>
                                    <p:anim calcmode="lin" valueType="num">
                                      <p:cBhvr>
                                        <p:cTn id="235" dur="500" fill="hold"/>
                                        <p:tgtEl>
                                          <p:spTgt spid="115"/>
                                        </p:tgtEl>
                                        <p:attrNameLst>
                                          <p:attrName>ppt_w</p:attrName>
                                        </p:attrNameLst>
                                      </p:cBhvr>
                                      <p:tavLst>
                                        <p:tav tm="0">
                                          <p:val>
                                            <p:fltVal val="0"/>
                                          </p:val>
                                        </p:tav>
                                        <p:tav tm="100000">
                                          <p:val>
                                            <p:strVal val="#ppt_w"/>
                                          </p:val>
                                        </p:tav>
                                      </p:tavLst>
                                    </p:anim>
                                    <p:anim calcmode="lin" valueType="num">
                                      <p:cBhvr>
                                        <p:cTn id="236" dur="500" fill="hold"/>
                                        <p:tgtEl>
                                          <p:spTgt spid="115"/>
                                        </p:tgtEl>
                                        <p:attrNameLst>
                                          <p:attrName>ppt_h</p:attrName>
                                        </p:attrNameLst>
                                      </p:cBhvr>
                                      <p:tavLst>
                                        <p:tav tm="0">
                                          <p:val>
                                            <p:fltVal val="0"/>
                                          </p:val>
                                        </p:tav>
                                        <p:tav tm="100000">
                                          <p:val>
                                            <p:strVal val="#ppt_h"/>
                                          </p:val>
                                        </p:tav>
                                      </p:tavLst>
                                    </p:anim>
                                    <p:animEffect transition="in" filter="fade">
                                      <p:cBhvr>
                                        <p:cTn id="237" dur="500"/>
                                        <p:tgtEl>
                                          <p:spTgt spid="115"/>
                                        </p:tgtEl>
                                      </p:cBhvr>
                                    </p:animEffect>
                                  </p:childTnLst>
                                </p:cTn>
                              </p:par>
                              <p:par>
                                <p:cTn id="238" presetID="53" presetClass="entr" presetSubtype="16" fill="hold" grpId="0" nodeType="withEffect">
                                  <p:stCondLst>
                                    <p:cond delay="0"/>
                                  </p:stCondLst>
                                  <p:childTnLst>
                                    <p:set>
                                      <p:cBhvr>
                                        <p:cTn id="239" dur="1" fill="hold">
                                          <p:stCondLst>
                                            <p:cond delay="0"/>
                                          </p:stCondLst>
                                        </p:cTn>
                                        <p:tgtEl>
                                          <p:spTgt spid="112"/>
                                        </p:tgtEl>
                                        <p:attrNameLst>
                                          <p:attrName>style.visibility</p:attrName>
                                        </p:attrNameLst>
                                      </p:cBhvr>
                                      <p:to>
                                        <p:strVal val="visible"/>
                                      </p:to>
                                    </p:set>
                                    <p:anim calcmode="lin" valueType="num">
                                      <p:cBhvr>
                                        <p:cTn id="240" dur="500" fill="hold"/>
                                        <p:tgtEl>
                                          <p:spTgt spid="112"/>
                                        </p:tgtEl>
                                        <p:attrNameLst>
                                          <p:attrName>ppt_w</p:attrName>
                                        </p:attrNameLst>
                                      </p:cBhvr>
                                      <p:tavLst>
                                        <p:tav tm="0">
                                          <p:val>
                                            <p:fltVal val="0"/>
                                          </p:val>
                                        </p:tav>
                                        <p:tav tm="100000">
                                          <p:val>
                                            <p:strVal val="#ppt_w"/>
                                          </p:val>
                                        </p:tav>
                                      </p:tavLst>
                                    </p:anim>
                                    <p:anim calcmode="lin" valueType="num">
                                      <p:cBhvr>
                                        <p:cTn id="241" dur="500" fill="hold"/>
                                        <p:tgtEl>
                                          <p:spTgt spid="112"/>
                                        </p:tgtEl>
                                        <p:attrNameLst>
                                          <p:attrName>ppt_h</p:attrName>
                                        </p:attrNameLst>
                                      </p:cBhvr>
                                      <p:tavLst>
                                        <p:tav tm="0">
                                          <p:val>
                                            <p:fltVal val="0"/>
                                          </p:val>
                                        </p:tav>
                                        <p:tav tm="100000">
                                          <p:val>
                                            <p:strVal val="#ppt_h"/>
                                          </p:val>
                                        </p:tav>
                                      </p:tavLst>
                                    </p:anim>
                                    <p:animEffect transition="in" filter="fade">
                                      <p:cBhvr>
                                        <p:cTn id="242" dur="500"/>
                                        <p:tgtEl>
                                          <p:spTgt spid="112"/>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 calcmode="lin" valueType="num">
                                      <p:cBhvr>
                                        <p:cTn id="245" dur="500" fill="hold"/>
                                        <p:tgtEl>
                                          <p:spTgt spid="114"/>
                                        </p:tgtEl>
                                        <p:attrNameLst>
                                          <p:attrName>ppt_w</p:attrName>
                                        </p:attrNameLst>
                                      </p:cBhvr>
                                      <p:tavLst>
                                        <p:tav tm="0">
                                          <p:val>
                                            <p:fltVal val="0"/>
                                          </p:val>
                                        </p:tav>
                                        <p:tav tm="100000">
                                          <p:val>
                                            <p:strVal val="#ppt_w"/>
                                          </p:val>
                                        </p:tav>
                                      </p:tavLst>
                                    </p:anim>
                                    <p:anim calcmode="lin" valueType="num">
                                      <p:cBhvr>
                                        <p:cTn id="246" dur="500" fill="hold"/>
                                        <p:tgtEl>
                                          <p:spTgt spid="114"/>
                                        </p:tgtEl>
                                        <p:attrNameLst>
                                          <p:attrName>ppt_h</p:attrName>
                                        </p:attrNameLst>
                                      </p:cBhvr>
                                      <p:tavLst>
                                        <p:tav tm="0">
                                          <p:val>
                                            <p:fltVal val="0"/>
                                          </p:val>
                                        </p:tav>
                                        <p:tav tm="100000">
                                          <p:val>
                                            <p:strVal val="#ppt_h"/>
                                          </p:val>
                                        </p:tav>
                                      </p:tavLst>
                                    </p:anim>
                                    <p:animEffect transition="in" filter="fade">
                                      <p:cBhvr>
                                        <p:cTn id="247" dur="500"/>
                                        <p:tgtEl>
                                          <p:spTgt spid="114"/>
                                        </p:tgtEl>
                                      </p:cBhvr>
                                    </p:animEffect>
                                  </p:childTnLst>
                                </p:cTn>
                              </p:par>
                              <p:par>
                                <p:cTn id="248" presetID="53" presetClass="entr" presetSubtype="16" fill="hold" grpId="0" nodeType="withEffect">
                                  <p:stCondLst>
                                    <p:cond delay="0"/>
                                  </p:stCondLst>
                                  <p:childTnLst>
                                    <p:set>
                                      <p:cBhvr>
                                        <p:cTn id="249" dur="1" fill="hold">
                                          <p:stCondLst>
                                            <p:cond delay="0"/>
                                          </p:stCondLst>
                                        </p:cTn>
                                        <p:tgtEl>
                                          <p:spTgt spid="50"/>
                                        </p:tgtEl>
                                        <p:attrNameLst>
                                          <p:attrName>style.visibility</p:attrName>
                                        </p:attrNameLst>
                                      </p:cBhvr>
                                      <p:to>
                                        <p:strVal val="visible"/>
                                      </p:to>
                                    </p:set>
                                    <p:anim calcmode="lin" valueType="num">
                                      <p:cBhvr>
                                        <p:cTn id="250" dur="500" fill="hold"/>
                                        <p:tgtEl>
                                          <p:spTgt spid="50"/>
                                        </p:tgtEl>
                                        <p:attrNameLst>
                                          <p:attrName>ppt_w</p:attrName>
                                        </p:attrNameLst>
                                      </p:cBhvr>
                                      <p:tavLst>
                                        <p:tav tm="0">
                                          <p:val>
                                            <p:fltVal val="0"/>
                                          </p:val>
                                        </p:tav>
                                        <p:tav tm="100000">
                                          <p:val>
                                            <p:strVal val="#ppt_w"/>
                                          </p:val>
                                        </p:tav>
                                      </p:tavLst>
                                    </p:anim>
                                    <p:anim calcmode="lin" valueType="num">
                                      <p:cBhvr>
                                        <p:cTn id="251" dur="500" fill="hold"/>
                                        <p:tgtEl>
                                          <p:spTgt spid="50"/>
                                        </p:tgtEl>
                                        <p:attrNameLst>
                                          <p:attrName>ppt_h</p:attrName>
                                        </p:attrNameLst>
                                      </p:cBhvr>
                                      <p:tavLst>
                                        <p:tav tm="0">
                                          <p:val>
                                            <p:fltVal val="0"/>
                                          </p:val>
                                        </p:tav>
                                        <p:tav tm="100000">
                                          <p:val>
                                            <p:strVal val="#ppt_h"/>
                                          </p:val>
                                        </p:tav>
                                      </p:tavLst>
                                    </p:anim>
                                    <p:animEffect transition="in" filter="fade">
                                      <p:cBhvr>
                                        <p:cTn id="252" dur="500"/>
                                        <p:tgtEl>
                                          <p:spTgt spid="50"/>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25"/>
                                        </p:tgtEl>
                                        <p:attrNameLst>
                                          <p:attrName>style.visibility</p:attrName>
                                        </p:attrNameLst>
                                      </p:cBhvr>
                                      <p:to>
                                        <p:strVal val="visible"/>
                                      </p:to>
                                    </p:set>
                                    <p:animEffect transition="in" filter="fade">
                                      <p:cBhvr>
                                        <p:cTn id="255" dur="500"/>
                                        <p:tgtEl>
                                          <p:spTgt spid="125"/>
                                        </p:tgtEl>
                                      </p:cBhvr>
                                    </p:animEffect>
                                  </p:childTnLst>
                                </p:cTn>
                              </p:par>
                              <p:par>
                                <p:cTn id="256" presetID="53" presetClass="entr" presetSubtype="16" fill="hold" grpId="0" nodeType="withEffect">
                                  <p:stCondLst>
                                    <p:cond delay="0"/>
                                  </p:stCondLst>
                                  <p:childTnLst>
                                    <p:set>
                                      <p:cBhvr>
                                        <p:cTn id="257" dur="1" fill="hold">
                                          <p:stCondLst>
                                            <p:cond delay="0"/>
                                          </p:stCondLst>
                                        </p:cTn>
                                        <p:tgtEl>
                                          <p:spTgt spid="111"/>
                                        </p:tgtEl>
                                        <p:attrNameLst>
                                          <p:attrName>style.visibility</p:attrName>
                                        </p:attrNameLst>
                                      </p:cBhvr>
                                      <p:to>
                                        <p:strVal val="visible"/>
                                      </p:to>
                                    </p:set>
                                    <p:anim calcmode="lin" valueType="num">
                                      <p:cBhvr>
                                        <p:cTn id="258" dur="500" fill="hold"/>
                                        <p:tgtEl>
                                          <p:spTgt spid="111"/>
                                        </p:tgtEl>
                                        <p:attrNameLst>
                                          <p:attrName>ppt_w</p:attrName>
                                        </p:attrNameLst>
                                      </p:cBhvr>
                                      <p:tavLst>
                                        <p:tav tm="0">
                                          <p:val>
                                            <p:fltVal val="0"/>
                                          </p:val>
                                        </p:tav>
                                        <p:tav tm="100000">
                                          <p:val>
                                            <p:strVal val="#ppt_w"/>
                                          </p:val>
                                        </p:tav>
                                      </p:tavLst>
                                    </p:anim>
                                    <p:anim calcmode="lin" valueType="num">
                                      <p:cBhvr>
                                        <p:cTn id="259" dur="500" fill="hold"/>
                                        <p:tgtEl>
                                          <p:spTgt spid="111"/>
                                        </p:tgtEl>
                                        <p:attrNameLst>
                                          <p:attrName>ppt_h</p:attrName>
                                        </p:attrNameLst>
                                      </p:cBhvr>
                                      <p:tavLst>
                                        <p:tav tm="0">
                                          <p:val>
                                            <p:fltVal val="0"/>
                                          </p:val>
                                        </p:tav>
                                        <p:tav tm="100000">
                                          <p:val>
                                            <p:strVal val="#ppt_h"/>
                                          </p:val>
                                        </p:tav>
                                      </p:tavLst>
                                    </p:anim>
                                    <p:animEffect transition="in" filter="fade">
                                      <p:cBhvr>
                                        <p:cTn id="260" dur="500"/>
                                        <p:tgtEl>
                                          <p:spTgt spid="111"/>
                                        </p:tgtEl>
                                      </p:cBhvr>
                                    </p:animEffect>
                                  </p:childTnLst>
                                </p:cTn>
                              </p:par>
                              <p:par>
                                <p:cTn id="261" presetID="53" presetClass="entr" presetSubtype="16" fill="hold" grpId="0" nodeType="withEffect">
                                  <p:stCondLst>
                                    <p:cond delay="0"/>
                                  </p:stCondLst>
                                  <p:childTnLst>
                                    <p:set>
                                      <p:cBhvr>
                                        <p:cTn id="262" dur="1" fill="hold">
                                          <p:stCondLst>
                                            <p:cond delay="0"/>
                                          </p:stCondLst>
                                        </p:cTn>
                                        <p:tgtEl>
                                          <p:spTgt spid="110"/>
                                        </p:tgtEl>
                                        <p:attrNameLst>
                                          <p:attrName>style.visibility</p:attrName>
                                        </p:attrNameLst>
                                      </p:cBhvr>
                                      <p:to>
                                        <p:strVal val="visible"/>
                                      </p:to>
                                    </p:set>
                                    <p:anim calcmode="lin" valueType="num">
                                      <p:cBhvr>
                                        <p:cTn id="263" dur="500" fill="hold"/>
                                        <p:tgtEl>
                                          <p:spTgt spid="110"/>
                                        </p:tgtEl>
                                        <p:attrNameLst>
                                          <p:attrName>ppt_w</p:attrName>
                                        </p:attrNameLst>
                                      </p:cBhvr>
                                      <p:tavLst>
                                        <p:tav tm="0">
                                          <p:val>
                                            <p:fltVal val="0"/>
                                          </p:val>
                                        </p:tav>
                                        <p:tav tm="100000">
                                          <p:val>
                                            <p:strVal val="#ppt_w"/>
                                          </p:val>
                                        </p:tav>
                                      </p:tavLst>
                                    </p:anim>
                                    <p:anim calcmode="lin" valueType="num">
                                      <p:cBhvr>
                                        <p:cTn id="264" dur="500" fill="hold"/>
                                        <p:tgtEl>
                                          <p:spTgt spid="110"/>
                                        </p:tgtEl>
                                        <p:attrNameLst>
                                          <p:attrName>ppt_h</p:attrName>
                                        </p:attrNameLst>
                                      </p:cBhvr>
                                      <p:tavLst>
                                        <p:tav tm="0">
                                          <p:val>
                                            <p:fltVal val="0"/>
                                          </p:val>
                                        </p:tav>
                                        <p:tav tm="100000">
                                          <p:val>
                                            <p:strVal val="#ppt_h"/>
                                          </p:val>
                                        </p:tav>
                                      </p:tavLst>
                                    </p:anim>
                                    <p:animEffect transition="in" filter="fade">
                                      <p:cBhvr>
                                        <p:cTn id="265" dur="500"/>
                                        <p:tgtEl>
                                          <p:spTgt spid="110"/>
                                        </p:tgtEl>
                                      </p:cBhvr>
                                    </p:animEffect>
                                  </p:childTnLst>
                                </p:cTn>
                              </p:par>
                              <p:par>
                                <p:cTn id="266" presetID="53" presetClass="entr" presetSubtype="16" fill="hold" grpId="0" nodeType="withEffect">
                                  <p:stCondLst>
                                    <p:cond delay="0"/>
                                  </p:stCondLst>
                                  <p:childTnLst>
                                    <p:set>
                                      <p:cBhvr>
                                        <p:cTn id="267" dur="1" fill="hold">
                                          <p:stCondLst>
                                            <p:cond delay="0"/>
                                          </p:stCondLst>
                                        </p:cTn>
                                        <p:tgtEl>
                                          <p:spTgt spid="113"/>
                                        </p:tgtEl>
                                        <p:attrNameLst>
                                          <p:attrName>style.visibility</p:attrName>
                                        </p:attrNameLst>
                                      </p:cBhvr>
                                      <p:to>
                                        <p:strVal val="visible"/>
                                      </p:to>
                                    </p:set>
                                    <p:anim calcmode="lin" valueType="num">
                                      <p:cBhvr>
                                        <p:cTn id="268" dur="500" fill="hold"/>
                                        <p:tgtEl>
                                          <p:spTgt spid="113"/>
                                        </p:tgtEl>
                                        <p:attrNameLst>
                                          <p:attrName>ppt_w</p:attrName>
                                        </p:attrNameLst>
                                      </p:cBhvr>
                                      <p:tavLst>
                                        <p:tav tm="0">
                                          <p:val>
                                            <p:fltVal val="0"/>
                                          </p:val>
                                        </p:tav>
                                        <p:tav tm="100000">
                                          <p:val>
                                            <p:strVal val="#ppt_w"/>
                                          </p:val>
                                        </p:tav>
                                      </p:tavLst>
                                    </p:anim>
                                    <p:anim calcmode="lin" valueType="num">
                                      <p:cBhvr>
                                        <p:cTn id="269" dur="500" fill="hold"/>
                                        <p:tgtEl>
                                          <p:spTgt spid="113"/>
                                        </p:tgtEl>
                                        <p:attrNameLst>
                                          <p:attrName>ppt_h</p:attrName>
                                        </p:attrNameLst>
                                      </p:cBhvr>
                                      <p:tavLst>
                                        <p:tav tm="0">
                                          <p:val>
                                            <p:fltVal val="0"/>
                                          </p:val>
                                        </p:tav>
                                        <p:tav tm="100000">
                                          <p:val>
                                            <p:strVal val="#ppt_h"/>
                                          </p:val>
                                        </p:tav>
                                      </p:tavLst>
                                    </p:anim>
                                    <p:animEffect transition="in" filter="fade">
                                      <p:cBhvr>
                                        <p:cTn id="270" dur="500"/>
                                        <p:tgtEl>
                                          <p:spTgt spid="113"/>
                                        </p:tgtEl>
                                      </p:cBhvr>
                                    </p:animEffect>
                                  </p:childTnLst>
                                </p:cTn>
                              </p:par>
                              <p:par>
                                <p:cTn id="271" presetID="53" presetClass="entr" presetSubtype="16" fill="hold" grpId="0" nodeType="withEffect">
                                  <p:stCondLst>
                                    <p:cond delay="0"/>
                                  </p:stCondLst>
                                  <p:childTnLst>
                                    <p:set>
                                      <p:cBhvr>
                                        <p:cTn id="272" dur="1" fill="hold">
                                          <p:stCondLst>
                                            <p:cond delay="0"/>
                                          </p:stCondLst>
                                        </p:cTn>
                                        <p:tgtEl>
                                          <p:spTgt spid="109"/>
                                        </p:tgtEl>
                                        <p:attrNameLst>
                                          <p:attrName>style.visibility</p:attrName>
                                        </p:attrNameLst>
                                      </p:cBhvr>
                                      <p:to>
                                        <p:strVal val="visible"/>
                                      </p:to>
                                    </p:set>
                                    <p:anim calcmode="lin" valueType="num">
                                      <p:cBhvr>
                                        <p:cTn id="273" dur="500" fill="hold"/>
                                        <p:tgtEl>
                                          <p:spTgt spid="109"/>
                                        </p:tgtEl>
                                        <p:attrNameLst>
                                          <p:attrName>ppt_w</p:attrName>
                                        </p:attrNameLst>
                                      </p:cBhvr>
                                      <p:tavLst>
                                        <p:tav tm="0">
                                          <p:val>
                                            <p:fltVal val="0"/>
                                          </p:val>
                                        </p:tav>
                                        <p:tav tm="100000">
                                          <p:val>
                                            <p:strVal val="#ppt_w"/>
                                          </p:val>
                                        </p:tav>
                                      </p:tavLst>
                                    </p:anim>
                                    <p:anim calcmode="lin" valueType="num">
                                      <p:cBhvr>
                                        <p:cTn id="274" dur="500" fill="hold"/>
                                        <p:tgtEl>
                                          <p:spTgt spid="109"/>
                                        </p:tgtEl>
                                        <p:attrNameLst>
                                          <p:attrName>ppt_h</p:attrName>
                                        </p:attrNameLst>
                                      </p:cBhvr>
                                      <p:tavLst>
                                        <p:tav tm="0">
                                          <p:val>
                                            <p:fltVal val="0"/>
                                          </p:val>
                                        </p:tav>
                                        <p:tav tm="100000">
                                          <p:val>
                                            <p:strVal val="#ppt_h"/>
                                          </p:val>
                                        </p:tav>
                                      </p:tavLst>
                                    </p:anim>
                                    <p:animEffect transition="in" filter="fade">
                                      <p:cBhvr>
                                        <p:cTn id="275" dur="500"/>
                                        <p:tgtEl>
                                          <p:spTgt spid="109"/>
                                        </p:tgtEl>
                                      </p:cBhvr>
                                    </p:animEffect>
                                  </p:childTnLst>
                                </p:cTn>
                              </p:par>
                              <p:par>
                                <p:cTn id="276" presetID="53" presetClass="entr" presetSubtype="16" fill="hold" grpId="0" nodeType="withEffect">
                                  <p:stCondLst>
                                    <p:cond delay="0"/>
                                  </p:stCondLst>
                                  <p:childTnLst>
                                    <p:set>
                                      <p:cBhvr>
                                        <p:cTn id="277" dur="1" fill="hold">
                                          <p:stCondLst>
                                            <p:cond delay="0"/>
                                          </p:stCondLst>
                                        </p:cTn>
                                        <p:tgtEl>
                                          <p:spTgt spid="51"/>
                                        </p:tgtEl>
                                        <p:attrNameLst>
                                          <p:attrName>style.visibility</p:attrName>
                                        </p:attrNameLst>
                                      </p:cBhvr>
                                      <p:to>
                                        <p:strVal val="visible"/>
                                      </p:to>
                                    </p:set>
                                    <p:anim calcmode="lin" valueType="num">
                                      <p:cBhvr>
                                        <p:cTn id="278" dur="500" fill="hold"/>
                                        <p:tgtEl>
                                          <p:spTgt spid="51"/>
                                        </p:tgtEl>
                                        <p:attrNameLst>
                                          <p:attrName>ppt_w</p:attrName>
                                        </p:attrNameLst>
                                      </p:cBhvr>
                                      <p:tavLst>
                                        <p:tav tm="0">
                                          <p:val>
                                            <p:fltVal val="0"/>
                                          </p:val>
                                        </p:tav>
                                        <p:tav tm="100000">
                                          <p:val>
                                            <p:strVal val="#ppt_w"/>
                                          </p:val>
                                        </p:tav>
                                      </p:tavLst>
                                    </p:anim>
                                    <p:anim calcmode="lin" valueType="num">
                                      <p:cBhvr>
                                        <p:cTn id="279" dur="500" fill="hold"/>
                                        <p:tgtEl>
                                          <p:spTgt spid="51"/>
                                        </p:tgtEl>
                                        <p:attrNameLst>
                                          <p:attrName>ppt_h</p:attrName>
                                        </p:attrNameLst>
                                      </p:cBhvr>
                                      <p:tavLst>
                                        <p:tav tm="0">
                                          <p:val>
                                            <p:fltVal val="0"/>
                                          </p:val>
                                        </p:tav>
                                        <p:tav tm="100000">
                                          <p:val>
                                            <p:strVal val="#ppt_h"/>
                                          </p:val>
                                        </p:tav>
                                      </p:tavLst>
                                    </p:anim>
                                    <p:animEffect transition="in" filter="fade">
                                      <p:cBhvr>
                                        <p:cTn id="280" dur="500"/>
                                        <p:tgtEl>
                                          <p:spTgt spid="51"/>
                                        </p:tgtEl>
                                      </p:cBhvr>
                                    </p:animEffect>
                                  </p:childTnLst>
                                </p:cTn>
                              </p:par>
                              <p:par>
                                <p:cTn id="281" presetID="53" presetClass="entr" presetSubtype="16" fill="hold" grpId="0" nodeType="withEffect">
                                  <p:stCondLst>
                                    <p:cond delay="0"/>
                                  </p:stCondLst>
                                  <p:childTnLst>
                                    <p:set>
                                      <p:cBhvr>
                                        <p:cTn id="282" dur="1" fill="hold">
                                          <p:stCondLst>
                                            <p:cond delay="0"/>
                                          </p:stCondLst>
                                        </p:cTn>
                                        <p:tgtEl>
                                          <p:spTgt spid="53"/>
                                        </p:tgtEl>
                                        <p:attrNameLst>
                                          <p:attrName>style.visibility</p:attrName>
                                        </p:attrNameLst>
                                      </p:cBhvr>
                                      <p:to>
                                        <p:strVal val="visible"/>
                                      </p:to>
                                    </p:set>
                                    <p:anim calcmode="lin" valueType="num">
                                      <p:cBhvr>
                                        <p:cTn id="283" dur="500" fill="hold"/>
                                        <p:tgtEl>
                                          <p:spTgt spid="53"/>
                                        </p:tgtEl>
                                        <p:attrNameLst>
                                          <p:attrName>ppt_w</p:attrName>
                                        </p:attrNameLst>
                                      </p:cBhvr>
                                      <p:tavLst>
                                        <p:tav tm="0">
                                          <p:val>
                                            <p:fltVal val="0"/>
                                          </p:val>
                                        </p:tav>
                                        <p:tav tm="100000">
                                          <p:val>
                                            <p:strVal val="#ppt_w"/>
                                          </p:val>
                                        </p:tav>
                                      </p:tavLst>
                                    </p:anim>
                                    <p:anim calcmode="lin" valueType="num">
                                      <p:cBhvr>
                                        <p:cTn id="284" dur="500" fill="hold"/>
                                        <p:tgtEl>
                                          <p:spTgt spid="53"/>
                                        </p:tgtEl>
                                        <p:attrNameLst>
                                          <p:attrName>ppt_h</p:attrName>
                                        </p:attrNameLst>
                                      </p:cBhvr>
                                      <p:tavLst>
                                        <p:tav tm="0">
                                          <p:val>
                                            <p:fltVal val="0"/>
                                          </p:val>
                                        </p:tav>
                                        <p:tav tm="100000">
                                          <p:val>
                                            <p:strVal val="#ppt_h"/>
                                          </p:val>
                                        </p:tav>
                                      </p:tavLst>
                                    </p:anim>
                                    <p:animEffect transition="in" filter="fade">
                                      <p:cBhvr>
                                        <p:cTn id="285" dur="500"/>
                                        <p:tgtEl>
                                          <p:spTgt spid="53"/>
                                        </p:tgtEl>
                                      </p:cBhvr>
                                    </p:animEffect>
                                  </p:childTnLst>
                                </p:cTn>
                              </p:par>
                              <p:par>
                                <p:cTn id="286" presetID="53" presetClass="entr" presetSubtype="16" fill="hold" grpId="0" nodeType="withEffect">
                                  <p:stCondLst>
                                    <p:cond delay="0"/>
                                  </p:stCondLst>
                                  <p:childTnLst>
                                    <p:set>
                                      <p:cBhvr>
                                        <p:cTn id="287" dur="1" fill="hold">
                                          <p:stCondLst>
                                            <p:cond delay="0"/>
                                          </p:stCondLst>
                                        </p:cTn>
                                        <p:tgtEl>
                                          <p:spTgt spid="52"/>
                                        </p:tgtEl>
                                        <p:attrNameLst>
                                          <p:attrName>style.visibility</p:attrName>
                                        </p:attrNameLst>
                                      </p:cBhvr>
                                      <p:to>
                                        <p:strVal val="visible"/>
                                      </p:to>
                                    </p:set>
                                    <p:anim calcmode="lin" valueType="num">
                                      <p:cBhvr>
                                        <p:cTn id="288" dur="500" fill="hold"/>
                                        <p:tgtEl>
                                          <p:spTgt spid="52"/>
                                        </p:tgtEl>
                                        <p:attrNameLst>
                                          <p:attrName>ppt_w</p:attrName>
                                        </p:attrNameLst>
                                      </p:cBhvr>
                                      <p:tavLst>
                                        <p:tav tm="0">
                                          <p:val>
                                            <p:fltVal val="0"/>
                                          </p:val>
                                        </p:tav>
                                        <p:tav tm="100000">
                                          <p:val>
                                            <p:strVal val="#ppt_w"/>
                                          </p:val>
                                        </p:tav>
                                      </p:tavLst>
                                    </p:anim>
                                    <p:anim calcmode="lin" valueType="num">
                                      <p:cBhvr>
                                        <p:cTn id="289" dur="500" fill="hold"/>
                                        <p:tgtEl>
                                          <p:spTgt spid="52"/>
                                        </p:tgtEl>
                                        <p:attrNameLst>
                                          <p:attrName>ppt_h</p:attrName>
                                        </p:attrNameLst>
                                      </p:cBhvr>
                                      <p:tavLst>
                                        <p:tav tm="0">
                                          <p:val>
                                            <p:fltVal val="0"/>
                                          </p:val>
                                        </p:tav>
                                        <p:tav tm="100000">
                                          <p:val>
                                            <p:strVal val="#ppt_h"/>
                                          </p:val>
                                        </p:tav>
                                      </p:tavLst>
                                    </p:anim>
                                    <p:animEffect transition="in" filter="fade">
                                      <p:cBhvr>
                                        <p:cTn id="290" dur="500"/>
                                        <p:tgtEl>
                                          <p:spTgt spid="52"/>
                                        </p:tgtEl>
                                      </p:cBhvr>
                                    </p:animEffect>
                                  </p:childTnLst>
                                </p:cTn>
                              </p:par>
                              <p:par>
                                <p:cTn id="291" presetID="53" presetClass="entr" presetSubtype="16" fill="hold" grpId="0" nodeType="withEffect">
                                  <p:stCondLst>
                                    <p:cond delay="0"/>
                                  </p:stCondLst>
                                  <p:childTnLst>
                                    <p:set>
                                      <p:cBhvr>
                                        <p:cTn id="292" dur="1" fill="hold">
                                          <p:stCondLst>
                                            <p:cond delay="0"/>
                                          </p:stCondLst>
                                        </p:cTn>
                                        <p:tgtEl>
                                          <p:spTgt spid="54"/>
                                        </p:tgtEl>
                                        <p:attrNameLst>
                                          <p:attrName>style.visibility</p:attrName>
                                        </p:attrNameLst>
                                      </p:cBhvr>
                                      <p:to>
                                        <p:strVal val="visible"/>
                                      </p:to>
                                    </p:set>
                                    <p:anim calcmode="lin" valueType="num">
                                      <p:cBhvr>
                                        <p:cTn id="293" dur="500" fill="hold"/>
                                        <p:tgtEl>
                                          <p:spTgt spid="54"/>
                                        </p:tgtEl>
                                        <p:attrNameLst>
                                          <p:attrName>ppt_w</p:attrName>
                                        </p:attrNameLst>
                                      </p:cBhvr>
                                      <p:tavLst>
                                        <p:tav tm="0">
                                          <p:val>
                                            <p:fltVal val="0"/>
                                          </p:val>
                                        </p:tav>
                                        <p:tav tm="100000">
                                          <p:val>
                                            <p:strVal val="#ppt_w"/>
                                          </p:val>
                                        </p:tav>
                                      </p:tavLst>
                                    </p:anim>
                                    <p:anim calcmode="lin" valueType="num">
                                      <p:cBhvr>
                                        <p:cTn id="294" dur="500" fill="hold"/>
                                        <p:tgtEl>
                                          <p:spTgt spid="54"/>
                                        </p:tgtEl>
                                        <p:attrNameLst>
                                          <p:attrName>ppt_h</p:attrName>
                                        </p:attrNameLst>
                                      </p:cBhvr>
                                      <p:tavLst>
                                        <p:tav tm="0">
                                          <p:val>
                                            <p:fltVal val="0"/>
                                          </p:val>
                                        </p:tav>
                                        <p:tav tm="100000">
                                          <p:val>
                                            <p:strVal val="#ppt_h"/>
                                          </p:val>
                                        </p:tav>
                                      </p:tavLst>
                                    </p:anim>
                                    <p:animEffect transition="in" filter="fade">
                                      <p:cBhvr>
                                        <p:cTn id="295" dur="500"/>
                                        <p:tgtEl>
                                          <p:spTgt spid="54"/>
                                        </p:tgtEl>
                                      </p:cBhvr>
                                    </p:animEffect>
                                  </p:childTnLst>
                                </p:cTn>
                              </p:par>
                              <p:par>
                                <p:cTn id="296" presetID="53" presetClass="entr" presetSubtype="16" fill="hold" grpId="0" nodeType="withEffect">
                                  <p:stCondLst>
                                    <p:cond delay="0"/>
                                  </p:stCondLst>
                                  <p:childTnLst>
                                    <p:set>
                                      <p:cBhvr>
                                        <p:cTn id="297" dur="1" fill="hold">
                                          <p:stCondLst>
                                            <p:cond delay="0"/>
                                          </p:stCondLst>
                                        </p:cTn>
                                        <p:tgtEl>
                                          <p:spTgt spid="49"/>
                                        </p:tgtEl>
                                        <p:attrNameLst>
                                          <p:attrName>style.visibility</p:attrName>
                                        </p:attrNameLst>
                                      </p:cBhvr>
                                      <p:to>
                                        <p:strVal val="visible"/>
                                      </p:to>
                                    </p:set>
                                    <p:anim calcmode="lin" valueType="num">
                                      <p:cBhvr>
                                        <p:cTn id="298" dur="500" fill="hold"/>
                                        <p:tgtEl>
                                          <p:spTgt spid="49"/>
                                        </p:tgtEl>
                                        <p:attrNameLst>
                                          <p:attrName>ppt_w</p:attrName>
                                        </p:attrNameLst>
                                      </p:cBhvr>
                                      <p:tavLst>
                                        <p:tav tm="0">
                                          <p:val>
                                            <p:fltVal val="0"/>
                                          </p:val>
                                        </p:tav>
                                        <p:tav tm="100000">
                                          <p:val>
                                            <p:strVal val="#ppt_w"/>
                                          </p:val>
                                        </p:tav>
                                      </p:tavLst>
                                    </p:anim>
                                    <p:anim calcmode="lin" valueType="num">
                                      <p:cBhvr>
                                        <p:cTn id="299" dur="500" fill="hold"/>
                                        <p:tgtEl>
                                          <p:spTgt spid="49"/>
                                        </p:tgtEl>
                                        <p:attrNameLst>
                                          <p:attrName>ppt_h</p:attrName>
                                        </p:attrNameLst>
                                      </p:cBhvr>
                                      <p:tavLst>
                                        <p:tav tm="0">
                                          <p:val>
                                            <p:fltVal val="0"/>
                                          </p:val>
                                        </p:tav>
                                        <p:tav tm="100000">
                                          <p:val>
                                            <p:strVal val="#ppt_h"/>
                                          </p:val>
                                        </p:tav>
                                      </p:tavLst>
                                    </p:anim>
                                    <p:animEffect transition="in" filter="fade">
                                      <p:cBhvr>
                                        <p:cTn id="300" dur="500"/>
                                        <p:tgtEl>
                                          <p:spTgt spid="49"/>
                                        </p:tgtEl>
                                      </p:cBhvr>
                                    </p:animEffect>
                                  </p:childTnLst>
                                </p:cTn>
                              </p:par>
                              <p:par>
                                <p:cTn id="301" presetID="53" presetClass="entr" presetSubtype="16" fill="hold" grpId="0" nodeType="withEffect">
                                  <p:stCondLst>
                                    <p:cond delay="0"/>
                                  </p:stCondLst>
                                  <p:childTnLst>
                                    <p:set>
                                      <p:cBhvr>
                                        <p:cTn id="302" dur="1" fill="hold">
                                          <p:stCondLst>
                                            <p:cond delay="0"/>
                                          </p:stCondLst>
                                        </p:cTn>
                                        <p:tgtEl>
                                          <p:spTgt spid="55"/>
                                        </p:tgtEl>
                                        <p:attrNameLst>
                                          <p:attrName>style.visibility</p:attrName>
                                        </p:attrNameLst>
                                      </p:cBhvr>
                                      <p:to>
                                        <p:strVal val="visible"/>
                                      </p:to>
                                    </p:set>
                                    <p:anim calcmode="lin" valueType="num">
                                      <p:cBhvr>
                                        <p:cTn id="303" dur="500" fill="hold"/>
                                        <p:tgtEl>
                                          <p:spTgt spid="55"/>
                                        </p:tgtEl>
                                        <p:attrNameLst>
                                          <p:attrName>ppt_w</p:attrName>
                                        </p:attrNameLst>
                                      </p:cBhvr>
                                      <p:tavLst>
                                        <p:tav tm="0">
                                          <p:val>
                                            <p:fltVal val="0"/>
                                          </p:val>
                                        </p:tav>
                                        <p:tav tm="100000">
                                          <p:val>
                                            <p:strVal val="#ppt_w"/>
                                          </p:val>
                                        </p:tav>
                                      </p:tavLst>
                                    </p:anim>
                                    <p:anim calcmode="lin" valueType="num">
                                      <p:cBhvr>
                                        <p:cTn id="304" dur="500" fill="hold"/>
                                        <p:tgtEl>
                                          <p:spTgt spid="55"/>
                                        </p:tgtEl>
                                        <p:attrNameLst>
                                          <p:attrName>ppt_h</p:attrName>
                                        </p:attrNameLst>
                                      </p:cBhvr>
                                      <p:tavLst>
                                        <p:tav tm="0">
                                          <p:val>
                                            <p:fltVal val="0"/>
                                          </p:val>
                                        </p:tav>
                                        <p:tav tm="100000">
                                          <p:val>
                                            <p:strVal val="#ppt_h"/>
                                          </p:val>
                                        </p:tav>
                                      </p:tavLst>
                                    </p:anim>
                                    <p:animEffect transition="in" filter="fade">
                                      <p:cBhvr>
                                        <p:cTn id="305" dur="500"/>
                                        <p:tgtEl>
                                          <p:spTgt spid="55"/>
                                        </p:tgtEl>
                                      </p:cBhvr>
                                    </p:animEffect>
                                  </p:childTnLst>
                                </p:cTn>
                              </p:par>
                              <p:par>
                                <p:cTn id="306" presetID="53" presetClass="entr" presetSubtype="16" fill="hold" grpId="0" nodeType="withEffect">
                                  <p:stCondLst>
                                    <p:cond delay="0"/>
                                  </p:stCondLst>
                                  <p:childTnLst>
                                    <p:set>
                                      <p:cBhvr>
                                        <p:cTn id="307" dur="1" fill="hold">
                                          <p:stCondLst>
                                            <p:cond delay="0"/>
                                          </p:stCondLst>
                                        </p:cTn>
                                        <p:tgtEl>
                                          <p:spTgt spid="35"/>
                                        </p:tgtEl>
                                        <p:attrNameLst>
                                          <p:attrName>style.visibility</p:attrName>
                                        </p:attrNameLst>
                                      </p:cBhvr>
                                      <p:to>
                                        <p:strVal val="visible"/>
                                      </p:to>
                                    </p:set>
                                    <p:anim calcmode="lin" valueType="num">
                                      <p:cBhvr>
                                        <p:cTn id="308" dur="500" fill="hold"/>
                                        <p:tgtEl>
                                          <p:spTgt spid="35"/>
                                        </p:tgtEl>
                                        <p:attrNameLst>
                                          <p:attrName>ppt_w</p:attrName>
                                        </p:attrNameLst>
                                      </p:cBhvr>
                                      <p:tavLst>
                                        <p:tav tm="0">
                                          <p:val>
                                            <p:fltVal val="0"/>
                                          </p:val>
                                        </p:tav>
                                        <p:tav tm="100000">
                                          <p:val>
                                            <p:strVal val="#ppt_w"/>
                                          </p:val>
                                        </p:tav>
                                      </p:tavLst>
                                    </p:anim>
                                    <p:anim calcmode="lin" valueType="num">
                                      <p:cBhvr>
                                        <p:cTn id="309" dur="500" fill="hold"/>
                                        <p:tgtEl>
                                          <p:spTgt spid="35"/>
                                        </p:tgtEl>
                                        <p:attrNameLst>
                                          <p:attrName>ppt_h</p:attrName>
                                        </p:attrNameLst>
                                      </p:cBhvr>
                                      <p:tavLst>
                                        <p:tav tm="0">
                                          <p:val>
                                            <p:fltVal val="0"/>
                                          </p:val>
                                        </p:tav>
                                        <p:tav tm="100000">
                                          <p:val>
                                            <p:strVal val="#ppt_h"/>
                                          </p:val>
                                        </p:tav>
                                      </p:tavLst>
                                    </p:anim>
                                    <p:animEffect transition="in" filter="fade">
                                      <p:cBhvr>
                                        <p:cTn id="310" dur="500"/>
                                        <p:tgtEl>
                                          <p:spTgt spid="35"/>
                                        </p:tgtEl>
                                      </p:cBhvr>
                                    </p:animEffect>
                                  </p:childTnLst>
                                </p:cTn>
                              </p:par>
                              <p:par>
                                <p:cTn id="311" presetID="53" presetClass="entr" presetSubtype="16" fill="hold" grpId="0" nodeType="withEffect">
                                  <p:stCondLst>
                                    <p:cond delay="0"/>
                                  </p:stCondLst>
                                  <p:childTnLst>
                                    <p:set>
                                      <p:cBhvr>
                                        <p:cTn id="312" dur="1" fill="hold">
                                          <p:stCondLst>
                                            <p:cond delay="0"/>
                                          </p:stCondLst>
                                        </p:cTn>
                                        <p:tgtEl>
                                          <p:spTgt spid="34"/>
                                        </p:tgtEl>
                                        <p:attrNameLst>
                                          <p:attrName>style.visibility</p:attrName>
                                        </p:attrNameLst>
                                      </p:cBhvr>
                                      <p:to>
                                        <p:strVal val="visible"/>
                                      </p:to>
                                    </p:set>
                                    <p:anim calcmode="lin" valueType="num">
                                      <p:cBhvr>
                                        <p:cTn id="313" dur="500" fill="hold"/>
                                        <p:tgtEl>
                                          <p:spTgt spid="34"/>
                                        </p:tgtEl>
                                        <p:attrNameLst>
                                          <p:attrName>ppt_w</p:attrName>
                                        </p:attrNameLst>
                                      </p:cBhvr>
                                      <p:tavLst>
                                        <p:tav tm="0">
                                          <p:val>
                                            <p:fltVal val="0"/>
                                          </p:val>
                                        </p:tav>
                                        <p:tav tm="100000">
                                          <p:val>
                                            <p:strVal val="#ppt_w"/>
                                          </p:val>
                                        </p:tav>
                                      </p:tavLst>
                                    </p:anim>
                                    <p:anim calcmode="lin" valueType="num">
                                      <p:cBhvr>
                                        <p:cTn id="314" dur="500" fill="hold"/>
                                        <p:tgtEl>
                                          <p:spTgt spid="34"/>
                                        </p:tgtEl>
                                        <p:attrNameLst>
                                          <p:attrName>ppt_h</p:attrName>
                                        </p:attrNameLst>
                                      </p:cBhvr>
                                      <p:tavLst>
                                        <p:tav tm="0">
                                          <p:val>
                                            <p:fltVal val="0"/>
                                          </p:val>
                                        </p:tav>
                                        <p:tav tm="100000">
                                          <p:val>
                                            <p:strVal val="#ppt_h"/>
                                          </p:val>
                                        </p:tav>
                                      </p:tavLst>
                                    </p:anim>
                                    <p:animEffect transition="in" filter="fade">
                                      <p:cBhvr>
                                        <p:cTn id="315" dur="500"/>
                                        <p:tgtEl>
                                          <p:spTgt spid="34"/>
                                        </p:tgtEl>
                                      </p:cBhvr>
                                    </p:animEffect>
                                  </p:childTnLst>
                                </p:cTn>
                              </p:par>
                              <p:par>
                                <p:cTn id="316" presetID="53" presetClass="entr" presetSubtype="16" fill="hold" grpId="0" nodeType="withEffect">
                                  <p:stCondLst>
                                    <p:cond delay="0"/>
                                  </p:stCondLst>
                                  <p:childTnLst>
                                    <p:set>
                                      <p:cBhvr>
                                        <p:cTn id="317" dur="1" fill="hold">
                                          <p:stCondLst>
                                            <p:cond delay="0"/>
                                          </p:stCondLst>
                                        </p:cTn>
                                        <p:tgtEl>
                                          <p:spTgt spid="36"/>
                                        </p:tgtEl>
                                        <p:attrNameLst>
                                          <p:attrName>style.visibility</p:attrName>
                                        </p:attrNameLst>
                                      </p:cBhvr>
                                      <p:to>
                                        <p:strVal val="visible"/>
                                      </p:to>
                                    </p:set>
                                    <p:anim calcmode="lin" valueType="num">
                                      <p:cBhvr>
                                        <p:cTn id="318" dur="500" fill="hold"/>
                                        <p:tgtEl>
                                          <p:spTgt spid="36"/>
                                        </p:tgtEl>
                                        <p:attrNameLst>
                                          <p:attrName>ppt_w</p:attrName>
                                        </p:attrNameLst>
                                      </p:cBhvr>
                                      <p:tavLst>
                                        <p:tav tm="0">
                                          <p:val>
                                            <p:fltVal val="0"/>
                                          </p:val>
                                        </p:tav>
                                        <p:tav tm="100000">
                                          <p:val>
                                            <p:strVal val="#ppt_w"/>
                                          </p:val>
                                        </p:tav>
                                      </p:tavLst>
                                    </p:anim>
                                    <p:anim calcmode="lin" valueType="num">
                                      <p:cBhvr>
                                        <p:cTn id="319" dur="500" fill="hold"/>
                                        <p:tgtEl>
                                          <p:spTgt spid="36"/>
                                        </p:tgtEl>
                                        <p:attrNameLst>
                                          <p:attrName>ppt_h</p:attrName>
                                        </p:attrNameLst>
                                      </p:cBhvr>
                                      <p:tavLst>
                                        <p:tav tm="0">
                                          <p:val>
                                            <p:fltVal val="0"/>
                                          </p:val>
                                        </p:tav>
                                        <p:tav tm="100000">
                                          <p:val>
                                            <p:strVal val="#ppt_h"/>
                                          </p:val>
                                        </p:tav>
                                      </p:tavLst>
                                    </p:anim>
                                    <p:animEffect transition="in" filter="fade">
                                      <p:cBhvr>
                                        <p:cTn id="320" dur="500"/>
                                        <p:tgtEl>
                                          <p:spTgt spid="36"/>
                                        </p:tgtEl>
                                      </p:cBhvr>
                                    </p:animEffect>
                                  </p:childTnLst>
                                </p:cTn>
                              </p:par>
                              <p:par>
                                <p:cTn id="321" presetID="53" presetClass="entr" presetSubtype="16" fill="hold" grpId="0" nodeType="withEffect">
                                  <p:stCondLst>
                                    <p:cond delay="0"/>
                                  </p:stCondLst>
                                  <p:childTnLst>
                                    <p:set>
                                      <p:cBhvr>
                                        <p:cTn id="322" dur="1" fill="hold">
                                          <p:stCondLst>
                                            <p:cond delay="0"/>
                                          </p:stCondLst>
                                        </p:cTn>
                                        <p:tgtEl>
                                          <p:spTgt spid="38"/>
                                        </p:tgtEl>
                                        <p:attrNameLst>
                                          <p:attrName>style.visibility</p:attrName>
                                        </p:attrNameLst>
                                      </p:cBhvr>
                                      <p:to>
                                        <p:strVal val="visible"/>
                                      </p:to>
                                    </p:set>
                                    <p:anim calcmode="lin" valueType="num">
                                      <p:cBhvr>
                                        <p:cTn id="323" dur="500" fill="hold"/>
                                        <p:tgtEl>
                                          <p:spTgt spid="38"/>
                                        </p:tgtEl>
                                        <p:attrNameLst>
                                          <p:attrName>ppt_w</p:attrName>
                                        </p:attrNameLst>
                                      </p:cBhvr>
                                      <p:tavLst>
                                        <p:tav tm="0">
                                          <p:val>
                                            <p:fltVal val="0"/>
                                          </p:val>
                                        </p:tav>
                                        <p:tav tm="100000">
                                          <p:val>
                                            <p:strVal val="#ppt_w"/>
                                          </p:val>
                                        </p:tav>
                                      </p:tavLst>
                                    </p:anim>
                                    <p:anim calcmode="lin" valueType="num">
                                      <p:cBhvr>
                                        <p:cTn id="324" dur="500" fill="hold"/>
                                        <p:tgtEl>
                                          <p:spTgt spid="38"/>
                                        </p:tgtEl>
                                        <p:attrNameLst>
                                          <p:attrName>ppt_h</p:attrName>
                                        </p:attrNameLst>
                                      </p:cBhvr>
                                      <p:tavLst>
                                        <p:tav tm="0">
                                          <p:val>
                                            <p:fltVal val="0"/>
                                          </p:val>
                                        </p:tav>
                                        <p:tav tm="100000">
                                          <p:val>
                                            <p:strVal val="#ppt_h"/>
                                          </p:val>
                                        </p:tav>
                                      </p:tavLst>
                                    </p:anim>
                                    <p:animEffect transition="in" filter="fade">
                                      <p:cBhvr>
                                        <p:cTn id="325" dur="500"/>
                                        <p:tgtEl>
                                          <p:spTgt spid="38"/>
                                        </p:tgtEl>
                                      </p:cBhvr>
                                    </p:animEffect>
                                  </p:childTnLst>
                                </p:cTn>
                              </p:par>
                              <p:par>
                                <p:cTn id="326" presetID="53" presetClass="entr" presetSubtype="16" fill="hold" grpId="0" nodeType="withEffect">
                                  <p:stCondLst>
                                    <p:cond delay="0"/>
                                  </p:stCondLst>
                                  <p:childTnLst>
                                    <p:set>
                                      <p:cBhvr>
                                        <p:cTn id="327" dur="1" fill="hold">
                                          <p:stCondLst>
                                            <p:cond delay="0"/>
                                          </p:stCondLst>
                                        </p:cTn>
                                        <p:tgtEl>
                                          <p:spTgt spid="39"/>
                                        </p:tgtEl>
                                        <p:attrNameLst>
                                          <p:attrName>style.visibility</p:attrName>
                                        </p:attrNameLst>
                                      </p:cBhvr>
                                      <p:to>
                                        <p:strVal val="visible"/>
                                      </p:to>
                                    </p:set>
                                    <p:anim calcmode="lin" valueType="num">
                                      <p:cBhvr>
                                        <p:cTn id="328" dur="500" fill="hold"/>
                                        <p:tgtEl>
                                          <p:spTgt spid="39"/>
                                        </p:tgtEl>
                                        <p:attrNameLst>
                                          <p:attrName>ppt_w</p:attrName>
                                        </p:attrNameLst>
                                      </p:cBhvr>
                                      <p:tavLst>
                                        <p:tav tm="0">
                                          <p:val>
                                            <p:fltVal val="0"/>
                                          </p:val>
                                        </p:tav>
                                        <p:tav tm="100000">
                                          <p:val>
                                            <p:strVal val="#ppt_w"/>
                                          </p:val>
                                        </p:tav>
                                      </p:tavLst>
                                    </p:anim>
                                    <p:anim calcmode="lin" valueType="num">
                                      <p:cBhvr>
                                        <p:cTn id="329" dur="500" fill="hold"/>
                                        <p:tgtEl>
                                          <p:spTgt spid="39"/>
                                        </p:tgtEl>
                                        <p:attrNameLst>
                                          <p:attrName>ppt_h</p:attrName>
                                        </p:attrNameLst>
                                      </p:cBhvr>
                                      <p:tavLst>
                                        <p:tav tm="0">
                                          <p:val>
                                            <p:fltVal val="0"/>
                                          </p:val>
                                        </p:tav>
                                        <p:tav tm="100000">
                                          <p:val>
                                            <p:strVal val="#ppt_h"/>
                                          </p:val>
                                        </p:tav>
                                      </p:tavLst>
                                    </p:anim>
                                    <p:animEffect transition="in" filter="fade">
                                      <p:cBhvr>
                                        <p:cTn id="330" dur="500"/>
                                        <p:tgtEl>
                                          <p:spTgt spid="39"/>
                                        </p:tgtEl>
                                      </p:cBhvr>
                                    </p:animEffect>
                                  </p:childTnLst>
                                </p:cTn>
                              </p:par>
                              <p:par>
                                <p:cTn id="331" presetID="53" presetClass="entr" presetSubtype="16" fill="hold" grpId="0" nodeType="withEffect">
                                  <p:stCondLst>
                                    <p:cond delay="0"/>
                                  </p:stCondLst>
                                  <p:childTnLst>
                                    <p:set>
                                      <p:cBhvr>
                                        <p:cTn id="332" dur="1" fill="hold">
                                          <p:stCondLst>
                                            <p:cond delay="0"/>
                                          </p:stCondLst>
                                        </p:cTn>
                                        <p:tgtEl>
                                          <p:spTgt spid="37"/>
                                        </p:tgtEl>
                                        <p:attrNameLst>
                                          <p:attrName>style.visibility</p:attrName>
                                        </p:attrNameLst>
                                      </p:cBhvr>
                                      <p:to>
                                        <p:strVal val="visible"/>
                                      </p:to>
                                    </p:set>
                                    <p:anim calcmode="lin" valueType="num">
                                      <p:cBhvr>
                                        <p:cTn id="333" dur="500" fill="hold"/>
                                        <p:tgtEl>
                                          <p:spTgt spid="37"/>
                                        </p:tgtEl>
                                        <p:attrNameLst>
                                          <p:attrName>ppt_w</p:attrName>
                                        </p:attrNameLst>
                                      </p:cBhvr>
                                      <p:tavLst>
                                        <p:tav tm="0">
                                          <p:val>
                                            <p:fltVal val="0"/>
                                          </p:val>
                                        </p:tav>
                                        <p:tav tm="100000">
                                          <p:val>
                                            <p:strVal val="#ppt_w"/>
                                          </p:val>
                                        </p:tav>
                                      </p:tavLst>
                                    </p:anim>
                                    <p:anim calcmode="lin" valueType="num">
                                      <p:cBhvr>
                                        <p:cTn id="334" dur="500" fill="hold"/>
                                        <p:tgtEl>
                                          <p:spTgt spid="37"/>
                                        </p:tgtEl>
                                        <p:attrNameLst>
                                          <p:attrName>ppt_h</p:attrName>
                                        </p:attrNameLst>
                                      </p:cBhvr>
                                      <p:tavLst>
                                        <p:tav tm="0">
                                          <p:val>
                                            <p:fltVal val="0"/>
                                          </p:val>
                                        </p:tav>
                                        <p:tav tm="100000">
                                          <p:val>
                                            <p:strVal val="#ppt_h"/>
                                          </p:val>
                                        </p:tav>
                                      </p:tavLst>
                                    </p:anim>
                                    <p:animEffect transition="in" filter="fade">
                                      <p:cBhvr>
                                        <p:cTn id="335" dur="500"/>
                                        <p:tgtEl>
                                          <p:spTgt spid="37"/>
                                        </p:tgtEl>
                                      </p:cBhvr>
                                    </p:animEffect>
                                  </p:childTnLst>
                                </p:cTn>
                              </p:par>
                              <p:par>
                                <p:cTn id="336" presetID="53" presetClass="entr" presetSubtype="16" fill="hold" grpId="0" nodeType="withEffect">
                                  <p:stCondLst>
                                    <p:cond delay="0"/>
                                  </p:stCondLst>
                                  <p:childTnLst>
                                    <p:set>
                                      <p:cBhvr>
                                        <p:cTn id="337" dur="1" fill="hold">
                                          <p:stCondLst>
                                            <p:cond delay="0"/>
                                          </p:stCondLst>
                                        </p:cTn>
                                        <p:tgtEl>
                                          <p:spTgt spid="46"/>
                                        </p:tgtEl>
                                        <p:attrNameLst>
                                          <p:attrName>style.visibility</p:attrName>
                                        </p:attrNameLst>
                                      </p:cBhvr>
                                      <p:to>
                                        <p:strVal val="visible"/>
                                      </p:to>
                                    </p:set>
                                    <p:anim calcmode="lin" valueType="num">
                                      <p:cBhvr>
                                        <p:cTn id="338" dur="500" fill="hold"/>
                                        <p:tgtEl>
                                          <p:spTgt spid="46"/>
                                        </p:tgtEl>
                                        <p:attrNameLst>
                                          <p:attrName>ppt_w</p:attrName>
                                        </p:attrNameLst>
                                      </p:cBhvr>
                                      <p:tavLst>
                                        <p:tav tm="0">
                                          <p:val>
                                            <p:fltVal val="0"/>
                                          </p:val>
                                        </p:tav>
                                        <p:tav tm="100000">
                                          <p:val>
                                            <p:strVal val="#ppt_w"/>
                                          </p:val>
                                        </p:tav>
                                      </p:tavLst>
                                    </p:anim>
                                    <p:anim calcmode="lin" valueType="num">
                                      <p:cBhvr>
                                        <p:cTn id="339" dur="500" fill="hold"/>
                                        <p:tgtEl>
                                          <p:spTgt spid="46"/>
                                        </p:tgtEl>
                                        <p:attrNameLst>
                                          <p:attrName>ppt_h</p:attrName>
                                        </p:attrNameLst>
                                      </p:cBhvr>
                                      <p:tavLst>
                                        <p:tav tm="0">
                                          <p:val>
                                            <p:fltVal val="0"/>
                                          </p:val>
                                        </p:tav>
                                        <p:tav tm="100000">
                                          <p:val>
                                            <p:strVal val="#ppt_h"/>
                                          </p:val>
                                        </p:tav>
                                      </p:tavLst>
                                    </p:anim>
                                    <p:animEffect transition="in" filter="fade">
                                      <p:cBhvr>
                                        <p:cTn id="340" dur="500"/>
                                        <p:tgtEl>
                                          <p:spTgt spid="46"/>
                                        </p:tgtEl>
                                      </p:cBhvr>
                                    </p:animEffect>
                                  </p:childTnLst>
                                </p:cTn>
                              </p:par>
                              <p:par>
                                <p:cTn id="341" presetID="53" presetClass="entr" presetSubtype="16" fill="hold" grpId="0" nodeType="withEffect">
                                  <p:stCondLst>
                                    <p:cond delay="0"/>
                                  </p:stCondLst>
                                  <p:childTnLst>
                                    <p:set>
                                      <p:cBhvr>
                                        <p:cTn id="342" dur="1" fill="hold">
                                          <p:stCondLst>
                                            <p:cond delay="0"/>
                                          </p:stCondLst>
                                        </p:cTn>
                                        <p:tgtEl>
                                          <p:spTgt spid="47"/>
                                        </p:tgtEl>
                                        <p:attrNameLst>
                                          <p:attrName>style.visibility</p:attrName>
                                        </p:attrNameLst>
                                      </p:cBhvr>
                                      <p:to>
                                        <p:strVal val="visible"/>
                                      </p:to>
                                    </p:set>
                                    <p:anim calcmode="lin" valueType="num">
                                      <p:cBhvr>
                                        <p:cTn id="343" dur="500" fill="hold"/>
                                        <p:tgtEl>
                                          <p:spTgt spid="47"/>
                                        </p:tgtEl>
                                        <p:attrNameLst>
                                          <p:attrName>ppt_w</p:attrName>
                                        </p:attrNameLst>
                                      </p:cBhvr>
                                      <p:tavLst>
                                        <p:tav tm="0">
                                          <p:val>
                                            <p:fltVal val="0"/>
                                          </p:val>
                                        </p:tav>
                                        <p:tav tm="100000">
                                          <p:val>
                                            <p:strVal val="#ppt_w"/>
                                          </p:val>
                                        </p:tav>
                                      </p:tavLst>
                                    </p:anim>
                                    <p:anim calcmode="lin" valueType="num">
                                      <p:cBhvr>
                                        <p:cTn id="344" dur="500" fill="hold"/>
                                        <p:tgtEl>
                                          <p:spTgt spid="47"/>
                                        </p:tgtEl>
                                        <p:attrNameLst>
                                          <p:attrName>ppt_h</p:attrName>
                                        </p:attrNameLst>
                                      </p:cBhvr>
                                      <p:tavLst>
                                        <p:tav tm="0">
                                          <p:val>
                                            <p:fltVal val="0"/>
                                          </p:val>
                                        </p:tav>
                                        <p:tav tm="100000">
                                          <p:val>
                                            <p:strVal val="#ppt_h"/>
                                          </p:val>
                                        </p:tav>
                                      </p:tavLst>
                                    </p:anim>
                                    <p:animEffect transition="in" filter="fade">
                                      <p:cBhvr>
                                        <p:cTn id="345" dur="500"/>
                                        <p:tgtEl>
                                          <p:spTgt spid="47"/>
                                        </p:tgtEl>
                                      </p:cBhvr>
                                    </p:animEffect>
                                  </p:childTnLst>
                                </p:cTn>
                              </p:par>
                              <p:par>
                                <p:cTn id="346" presetID="53" presetClass="entr" presetSubtype="16" fill="hold" grpId="0" nodeType="withEffect">
                                  <p:stCondLst>
                                    <p:cond delay="0"/>
                                  </p:stCondLst>
                                  <p:childTnLst>
                                    <p:set>
                                      <p:cBhvr>
                                        <p:cTn id="347" dur="1" fill="hold">
                                          <p:stCondLst>
                                            <p:cond delay="0"/>
                                          </p:stCondLst>
                                        </p:cTn>
                                        <p:tgtEl>
                                          <p:spTgt spid="48"/>
                                        </p:tgtEl>
                                        <p:attrNameLst>
                                          <p:attrName>style.visibility</p:attrName>
                                        </p:attrNameLst>
                                      </p:cBhvr>
                                      <p:to>
                                        <p:strVal val="visible"/>
                                      </p:to>
                                    </p:set>
                                    <p:anim calcmode="lin" valueType="num">
                                      <p:cBhvr>
                                        <p:cTn id="348" dur="500" fill="hold"/>
                                        <p:tgtEl>
                                          <p:spTgt spid="48"/>
                                        </p:tgtEl>
                                        <p:attrNameLst>
                                          <p:attrName>ppt_w</p:attrName>
                                        </p:attrNameLst>
                                      </p:cBhvr>
                                      <p:tavLst>
                                        <p:tav tm="0">
                                          <p:val>
                                            <p:fltVal val="0"/>
                                          </p:val>
                                        </p:tav>
                                        <p:tav tm="100000">
                                          <p:val>
                                            <p:strVal val="#ppt_w"/>
                                          </p:val>
                                        </p:tav>
                                      </p:tavLst>
                                    </p:anim>
                                    <p:anim calcmode="lin" valueType="num">
                                      <p:cBhvr>
                                        <p:cTn id="349" dur="500" fill="hold"/>
                                        <p:tgtEl>
                                          <p:spTgt spid="48"/>
                                        </p:tgtEl>
                                        <p:attrNameLst>
                                          <p:attrName>ppt_h</p:attrName>
                                        </p:attrNameLst>
                                      </p:cBhvr>
                                      <p:tavLst>
                                        <p:tav tm="0">
                                          <p:val>
                                            <p:fltVal val="0"/>
                                          </p:val>
                                        </p:tav>
                                        <p:tav tm="100000">
                                          <p:val>
                                            <p:strVal val="#ppt_h"/>
                                          </p:val>
                                        </p:tav>
                                      </p:tavLst>
                                    </p:anim>
                                    <p:animEffect transition="in" filter="fade">
                                      <p:cBhvr>
                                        <p:cTn id="350" dur="500"/>
                                        <p:tgtEl>
                                          <p:spTgt spid="48"/>
                                        </p:tgtEl>
                                      </p:cBhvr>
                                    </p:animEffect>
                                  </p:childTnLst>
                                </p:cTn>
                              </p:par>
                              <p:par>
                                <p:cTn id="351" presetID="53" presetClass="entr" presetSubtype="16" fill="hold" grpId="0" nodeType="withEffect">
                                  <p:stCondLst>
                                    <p:cond delay="0"/>
                                  </p:stCondLst>
                                  <p:childTnLst>
                                    <p:set>
                                      <p:cBhvr>
                                        <p:cTn id="352" dur="1" fill="hold">
                                          <p:stCondLst>
                                            <p:cond delay="0"/>
                                          </p:stCondLst>
                                        </p:cTn>
                                        <p:tgtEl>
                                          <p:spTgt spid="8"/>
                                        </p:tgtEl>
                                        <p:attrNameLst>
                                          <p:attrName>style.visibility</p:attrName>
                                        </p:attrNameLst>
                                      </p:cBhvr>
                                      <p:to>
                                        <p:strVal val="visible"/>
                                      </p:to>
                                    </p:set>
                                    <p:anim calcmode="lin" valueType="num">
                                      <p:cBhvr>
                                        <p:cTn id="353" dur="500" fill="hold"/>
                                        <p:tgtEl>
                                          <p:spTgt spid="8"/>
                                        </p:tgtEl>
                                        <p:attrNameLst>
                                          <p:attrName>ppt_w</p:attrName>
                                        </p:attrNameLst>
                                      </p:cBhvr>
                                      <p:tavLst>
                                        <p:tav tm="0">
                                          <p:val>
                                            <p:fltVal val="0"/>
                                          </p:val>
                                        </p:tav>
                                        <p:tav tm="100000">
                                          <p:val>
                                            <p:strVal val="#ppt_w"/>
                                          </p:val>
                                        </p:tav>
                                      </p:tavLst>
                                    </p:anim>
                                    <p:anim calcmode="lin" valueType="num">
                                      <p:cBhvr>
                                        <p:cTn id="354" dur="500" fill="hold"/>
                                        <p:tgtEl>
                                          <p:spTgt spid="8"/>
                                        </p:tgtEl>
                                        <p:attrNameLst>
                                          <p:attrName>ppt_h</p:attrName>
                                        </p:attrNameLst>
                                      </p:cBhvr>
                                      <p:tavLst>
                                        <p:tav tm="0">
                                          <p:val>
                                            <p:fltVal val="0"/>
                                          </p:val>
                                        </p:tav>
                                        <p:tav tm="100000">
                                          <p:val>
                                            <p:strVal val="#ppt_h"/>
                                          </p:val>
                                        </p:tav>
                                      </p:tavLst>
                                    </p:anim>
                                    <p:animEffect transition="in" filter="fade">
                                      <p:cBhvr>
                                        <p:cTn id="355" dur="500"/>
                                        <p:tgtEl>
                                          <p:spTgt spid="8"/>
                                        </p:tgtEl>
                                      </p:cBhvr>
                                    </p:animEffect>
                                  </p:childTnLst>
                                </p:cTn>
                              </p:par>
                            </p:childTnLst>
                          </p:cTn>
                        </p:par>
                      </p:childTnLst>
                    </p:cTn>
                  </p:par>
                  <p:par>
                    <p:cTn id="356" fill="hold">
                      <p:stCondLst>
                        <p:cond delay="indefinite"/>
                      </p:stCondLst>
                      <p:childTnLst>
                        <p:par>
                          <p:cTn id="357" fill="hold">
                            <p:stCondLst>
                              <p:cond delay="0"/>
                            </p:stCondLst>
                            <p:childTnLst>
                              <p:par>
                                <p:cTn id="358" presetID="53" presetClass="entr" presetSubtype="16" fill="hold" grpId="0" nodeType="clickEffect">
                                  <p:stCondLst>
                                    <p:cond delay="0"/>
                                  </p:stCondLst>
                                  <p:childTnLst>
                                    <p:set>
                                      <p:cBhvr>
                                        <p:cTn id="359" dur="1" fill="hold">
                                          <p:stCondLst>
                                            <p:cond delay="0"/>
                                          </p:stCondLst>
                                        </p:cTn>
                                        <p:tgtEl>
                                          <p:spTgt spid="185"/>
                                        </p:tgtEl>
                                        <p:attrNameLst>
                                          <p:attrName>style.visibility</p:attrName>
                                        </p:attrNameLst>
                                      </p:cBhvr>
                                      <p:to>
                                        <p:strVal val="visible"/>
                                      </p:to>
                                    </p:set>
                                    <p:anim calcmode="lin" valueType="num">
                                      <p:cBhvr>
                                        <p:cTn id="360" dur="500" fill="hold"/>
                                        <p:tgtEl>
                                          <p:spTgt spid="185"/>
                                        </p:tgtEl>
                                        <p:attrNameLst>
                                          <p:attrName>ppt_w</p:attrName>
                                        </p:attrNameLst>
                                      </p:cBhvr>
                                      <p:tavLst>
                                        <p:tav tm="0">
                                          <p:val>
                                            <p:fltVal val="0"/>
                                          </p:val>
                                        </p:tav>
                                        <p:tav tm="100000">
                                          <p:val>
                                            <p:strVal val="#ppt_w"/>
                                          </p:val>
                                        </p:tav>
                                      </p:tavLst>
                                    </p:anim>
                                    <p:anim calcmode="lin" valueType="num">
                                      <p:cBhvr>
                                        <p:cTn id="361" dur="500" fill="hold"/>
                                        <p:tgtEl>
                                          <p:spTgt spid="185"/>
                                        </p:tgtEl>
                                        <p:attrNameLst>
                                          <p:attrName>ppt_h</p:attrName>
                                        </p:attrNameLst>
                                      </p:cBhvr>
                                      <p:tavLst>
                                        <p:tav tm="0">
                                          <p:val>
                                            <p:fltVal val="0"/>
                                          </p:val>
                                        </p:tav>
                                        <p:tav tm="100000">
                                          <p:val>
                                            <p:strVal val="#ppt_h"/>
                                          </p:val>
                                        </p:tav>
                                      </p:tavLst>
                                    </p:anim>
                                    <p:animEffect transition="in" filter="fade">
                                      <p:cBhvr>
                                        <p:cTn id="362" dur="500"/>
                                        <p:tgtEl>
                                          <p:spTgt spid="185"/>
                                        </p:tgtEl>
                                      </p:cBhvr>
                                    </p:animEffect>
                                  </p:childTnLst>
                                </p:cTn>
                              </p:par>
                              <p:par>
                                <p:cTn id="363" presetID="53" presetClass="entr" presetSubtype="16" fill="hold" grpId="0" nodeType="withEffect">
                                  <p:stCondLst>
                                    <p:cond delay="0"/>
                                  </p:stCondLst>
                                  <p:childTnLst>
                                    <p:set>
                                      <p:cBhvr>
                                        <p:cTn id="364" dur="1" fill="hold">
                                          <p:stCondLst>
                                            <p:cond delay="0"/>
                                          </p:stCondLst>
                                        </p:cTn>
                                        <p:tgtEl>
                                          <p:spTgt spid="208"/>
                                        </p:tgtEl>
                                        <p:attrNameLst>
                                          <p:attrName>style.visibility</p:attrName>
                                        </p:attrNameLst>
                                      </p:cBhvr>
                                      <p:to>
                                        <p:strVal val="visible"/>
                                      </p:to>
                                    </p:set>
                                    <p:anim calcmode="lin" valueType="num">
                                      <p:cBhvr>
                                        <p:cTn id="365" dur="500" fill="hold"/>
                                        <p:tgtEl>
                                          <p:spTgt spid="208"/>
                                        </p:tgtEl>
                                        <p:attrNameLst>
                                          <p:attrName>ppt_w</p:attrName>
                                        </p:attrNameLst>
                                      </p:cBhvr>
                                      <p:tavLst>
                                        <p:tav tm="0">
                                          <p:val>
                                            <p:fltVal val="0"/>
                                          </p:val>
                                        </p:tav>
                                        <p:tav tm="100000">
                                          <p:val>
                                            <p:strVal val="#ppt_w"/>
                                          </p:val>
                                        </p:tav>
                                      </p:tavLst>
                                    </p:anim>
                                    <p:anim calcmode="lin" valueType="num">
                                      <p:cBhvr>
                                        <p:cTn id="366" dur="500" fill="hold"/>
                                        <p:tgtEl>
                                          <p:spTgt spid="208"/>
                                        </p:tgtEl>
                                        <p:attrNameLst>
                                          <p:attrName>ppt_h</p:attrName>
                                        </p:attrNameLst>
                                      </p:cBhvr>
                                      <p:tavLst>
                                        <p:tav tm="0">
                                          <p:val>
                                            <p:fltVal val="0"/>
                                          </p:val>
                                        </p:tav>
                                        <p:tav tm="100000">
                                          <p:val>
                                            <p:strVal val="#ppt_h"/>
                                          </p:val>
                                        </p:tav>
                                      </p:tavLst>
                                    </p:anim>
                                    <p:animEffect transition="in" filter="fade">
                                      <p:cBhvr>
                                        <p:cTn id="367" dur="500"/>
                                        <p:tgtEl>
                                          <p:spTgt spid="208"/>
                                        </p:tgtEl>
                                      </p:cBhvr>
                                    </p:animEffect>
                                  </p:childTnLst>
                                </p:cTn>
                              </p:par>
                              <p:par>
                                <p:cTn id="368" presetID="53" presetClass="entr" presetSubtype="16" fill="hold" grpId="0" nodeType="withEffect">
                                  <p:stCondLst>
                                    <p:cond delay="0"/>
                                  </p:stCondLst>
                                  <p:childTnLst>
                                    <p:set>
                                      <p:cBhvr>
                                        <p:cTn id="369" dur="1" fill="hold">
                                          <p:stCondLst>
                                            <p:cond delay="0"/>
                                          </p:stCondLst>
                                        </p:cTn>
                                        <p:tgtEl>
                                          <p:spTgt spid="218"/>
                                        </p:tgtEl>
                                        <p:attrNameLst>
                                          <p:attrName>style.visibility</p:attrName>
                                        </p:attrNameLst>
                                      </p:cBhvr>
                                      <p:to>
                                        <p:strVal val="visible"/>
                                      </p:to>
                                    </p:set>
                                    <p:anim calcmode="lin" valueType="num">
                                      <p:cBhvr>
                                        <p:cTn id="370" dur="500" fill="hold"/>
                                        <p:tgtEl>
                                          <p:spTgt spid="218"/>
                                        </p:tgtEl>
                                        <p:attrNameLst>
                                          <p:attrName>ppt_w</p:attrName>
                                        </p:attrNameLst>
                                      </p:cBhvr>
                                      <p:tavLst>
                                        <p:tav tm="0">
                                          <p:val>
                                            <p:fltVal val="0"/>
                                          </p:val>
                                        </p:tav>
                                        <p:tav tm="100000">
                                          <p:val>
                                            <p:strVal val="#ppt_w"/>
                                          </p:val>
                                        </p:tav>
                                      </p:tavLst>
                                    </p:anim>
                                    <p:anim calcmode="lin" valueType="num">
                                      <p:cBhvr>
                                        <p:cTn id="371" dur="500" fill="hold"/>
                                        <p:tgtEl>
                                          <p:spTgt spid="218"/>
                                        </p:tgtEl>
                                        <p:attrNameLst>
                                          <p:attrName>ppt_h</p:attrName>
                                        </p:attrNameLst>
                                      </p:cBhvr>
                                      <p:tavLst>
                                        <p:tav tm="0">
                                          <p:val>
                                            <p:fltVal val="0"/>
                                          </p:val>
                                        </p:tav>
                                        <p:tav tm="100000">
                                          <p:val>
                                            <p:strVal val="#ppt_h"/>
                                          </p:val>
                                        </p:tav>
                                      </p:tavLst>
                                    </p:anim>
                                    <p:animEffect transition="in" filter="fade">
                                      <p:cBhvr>
                                        <p:cTn id="372" dur="500"/>
                                        <p:tgtEl>
                                          <p:spTgt spid="218"/>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33"/>
                                        </p:tgtEl>
                                        <p:attrNameLst>
                                          <p:attrName>style.visibility</p:attrName>
                                        </p:attrNameLst>
                                      </p:cBhvr>
                                      <p:to>
                                        <p:strVal val="visible"/>
                                      </p:to>
                                    </p:set>
                                    <p:anim calcmode="lin" valueType="num">
                                      <p:cBhvr>
                                        <p:cTn id="375" dur="500" fill="hold"/>
                                        <p:tgtEl>
                                          <p:spTgt spid="233"/>
                                        </p:tgtEl>
                                        <p:attrNameLst>
                                          <p:attrName>ppt_w</p:attrName>
                                        </p:attrNameLst>
                                      </p:cBhvr>
                                      <p:tavLst>
                                        <p:tav tm="0">
                                          <p:val>
                                            <p:fltVal val="0"/>
                                          </p:val>
                                        </p:tav>
                                        <p:tav tm="100000">
                                          <p:val>
                                            <p:strVal val="#ppt_w"/>
                                          </p:val>
                                        </p:tav>
                                      </p:tavLst>
                                    </p:anim>
                                    <p:anim calcmode="lin" valueType="num">
                                      <p:cBhvr>
                                        <p:cTn id="376" dur="500" fill="hold"/>
                                        <p:tgtEl>
                                          <p:spTgt spid="233"/>
                                        </p:tgtEl>
                                        <p:attrNameLst>
                                          <p:attrName>ppt_h</p:attrName>
                                        </p:attrNameLst>
                                      </p:cBhvr>
                                      <p:tavLst>
                                        <p:tav tm="0">
                                          <p:val>
                                            <p:fltVal val="0"/>
                                          </p:val>
                                        </p:tav>
                                        <p:tav tm="100000">
                                          <p:val>
                                            <p:strVal val="#ppt_h"/>
                                          </p:val>
                                        </p:tav>
                                      </p:tavLst>
                                    </p:anim>
                                    <p:animEffect transition="in" filter="fade">
                                      <p:cBhvr>
                                        <p:cTn id="377" dur="500"/>
                                        <p:tgtEl>
                                          <p:spTgt spid="233"/>
                                        </p:tgtEl>
                                      </p:cBhvr>
                                    </p:animEffect>
                                  </p:childTnLst>
                                </p:cTn>
                              </p:par>
                              <p:par>
                                <p:cTn id="378" presetID="53" presetClass="entr" presetSubtype="16" fill="hold" grpId="0" nodeType="withEffect">
                                  <p:stCondLst>
                                    <p:cond delay="0"/>
                                  </p:stCondLst>
                                  <p:childTnLst>
                                    <p:set>
                                      <p:cBhvr>
                                        <p:cTn id="379" dur="1" fill="hold">
                                          <p:stCondLst>
                                            <p:cond delay="0"/>
                                          </p:stCondLst>
                                        </p:cTn>
                                        <p:tgtEl>
                                          <p:spTgt spid="238"/>
                                        </p:tgtEl>
                                        <p:attrNameLst>
                                          <p:attrName>style.visibility</p:attrName>
                                        </p:attrNameLst>
                                      </p:cBhvr>
                                      <p:to>
                                        <p:strVal val="visible"/>
                                      </p:to>
                                    </p:set>
                                    <p:anim calcmode="lin" valueType="num">
                                      <p:cBhvr>
                                        <p:cTn id="380" dur="500" fill="hold"/>
                                        <p:tgtEl>
                                          <p:spTgt spid="238"/>
                                        </p:tgtEl>
                                        <p:attrNameLst>
                                          <p:attrName>ppt_w</p:attrName>
                                        </p:attrNameLst>
                                      </p:cBhvr>
                                      <p:tavLst>
                                        <p:tav tm="0">
                                          <p:val>
                                            <p:fltVal val="0"/>
                                          </p:val>
                                        </p:tav>
                                        <p:tav tm="100000">
                                          <p:val>
                                            <p:strVal val="#ppt_w"/>
                                          </p:val>
                                        </p:tav>
                                      </p:tavLst>
                                    </p:anim>
                                    <p:anim calcmode="lin" valueType="num">
                                      <p:cBhvr>
                                        <p:cTn id="381" dur="500" fill="hold"/>
                                        <p:tgtEl>
                                          <p:spTgt spid="238"/>
                                        </p:tgtEl>
                                        <p:attrNameLst>
                                          <p:attrName>ppt_h</p:attrName>
                                        </p:attrNameLst>
                                      </p:cBhvr>
                                      <p:tavLst>
                                        <p:tav tm="0">
                                          <p:val>
                                            <p:fltVal val="0"/>
                                          </p:val>
                                        </p:tav>
                                        <p:tav tm="100000">
                                          <p:val>
                                            <p:strVal val="#ppt_h"/>
                                          </p:val>
                                        </p:tav>
                                      </p:tavLst>
                                    </p:anim>
                                    <p:animEffect transition="in" filter="fade">
                                      <p:cBhvr>
                                        <p:cTn id="382" dur="500"/>
                                        <p:tgtEl>
                                          <p:spTgt spid="238"/>
                                        </p:tgtEl>
                                      </p:cBhvr>
                                    </p:animEffect>
                                  </p:childTnLst>
                                </p:cTn>
                              </p:par>
                              <p:par>
                                <p:cTn id="383" presetID="53" presetClass="entr" presetSubtype="16" fill="hold" grpId="0" nodeType="withEffect">
                                  <p:stCondLst>
                                    <p:cond delay="0"/>
                                  </p:stCondLst>
                                  <p:childTnLst>
                                    <p:set>
                                      <p:cBhvr>
                                        <p:cTn id="384" dur="1" fill="hold">
                                          <p:stCondLst>
                                            <p:cond delay="0"/>
                                          </p:stCondLst>
                                        </p:cTn>
                                        <p:tgtEl>
                                          <p:spTgt spid="239"/>
                                        </p:tgtEl>
                                        <p:attrNameLst>
                                          <p:attrName>style.visibility</p:attrName>
                                        </p:attrNameLst>
                                      </p:cBhvr>
                                      <p:to>
                                        <p:strVal val="visible"/>
                                      </p:to>
                                    </p:set>
                                    <p:anim calcmode="lin" valueType="num">
                                      <p:cBhvr>
                                        <p:cTn id="385" dur="500" fill="hold"/>
                                        <p:tgtEl>
                                          <p:spTgt spid="239"/>
                                        </p:tgtEl>
                                        <p:attrNameLst>
                                          <p:attrName>ppt_w</p:attrName>
                                        </p:attrNameLst>
                                      </p:cBhvr>
                                      <p:tavLst>
                                        <p:tav tm="0">
                                          <p:val>
                                            <p:fltVal val="0"/>
                                          </p:val>
                                        </p:tav>
                                        <p:tav tm="100000">
                                          <p:val>
                                            <p:strVal val="#ppt_w"/>
                                          </p:val>
                                        </p:tav>
                                      </p:tavLst>
                                    </p:anim>
                                    <p:anim calcmode="lin" valueType="num">
                                      <p:cBhvr>
                                        <p:cTn id="386" dur="500" fill="hold"/>
                                        <p:tgtEl>
                                          <p:spTgt spid="239"/>
                                        </p:tgtEl>
                                        <p:attrNameLst>
                                          <p:attrName>ppt_h</p:attrName>
                                        </p:attrNameLst>
                                      </p:cBhvr>
                                      <p:tavLst>
                                        <p:tav tm="0">
                                          <p:val>
                                            <p:fltVal val="0"/>
                                          </p:val>
                                        </p:tav>
                                        <p:tav tm="100000">
                                          <p:val>
                                            <p:strVal val="#ppt_h"/>
                                          </p:val>
                                        </p:tav>
                                      </p:tavLst>
                                    </p:anim>
                                    <p:animEffect transition="in" filter="fade">
                                      <p:cBhvr>
                                        <p:cTn id="387" dur="500"/>
                                        <p:tgtEl>
                                          <p:spTgt spid="239"/>
                                        </p:tgtEl>
                                      </p:cBhvr>
                                    </p:animEffect>
                                  </p:childTnLst>
                                </p:cTn>
                              </p:par>
                              <p:par>
                                <p:cTn id="388" presetID="53" presetClass="entr" presetSubtype="16" fill="hold" grpId="0" nodeType="withEffect">
                                  <p:stCondLst>
                                    <p:cond delay="0"/>
                                  </p:stCondLst>
                                  <p:childTnLst>
                                    <p:set>
                                      <p:cBhvr>
                                        <p:cTn id="389" dur="1" fill="hold">
                                          <p:stCondLst>
                                            <p:cond delay="0"/>
                                          </p:stCondLst>
                                        </p:cTn>
                                        <p:tgtEl>
                                          <p:spTgt spid="240"/>
                                        </p:tgtEl>
                                        <p:attrNameLst>
                                          <p:attrName>style.visibility</p:attrName>
                                        </p:attrNameLst>
                                      </p:cBhvr>
                                      <p:to>
                                        <p:strVal val="visible"/>
                                      </p:to>
                                    </p:set>
                                    <p:anim calcmode="lin" valueType="num">
                                      <p:cBhvr>
                                        <p:cTn id="390" dur="500" fill="hold"/>
                                        <p:tgtEl>
                                          <p:spTgt spid="240"/>
                                        </p:tgtEl>
                                        <p:attrNameLst>
                                          <p:attrName>ppt_w</p:attrName>
                                        </p:attrNameLst>
                                      </p:cBhvr>
                                      <p:tavLst>
                                        <p:tav tm="0">
                                          <p:val>
                                            <p:fltVal val="0"/>
                                          </p:val>
                                        </p:tav>
                                        <p:tav tm="100000">
                                          <p:val>
                                            <p:strVal val="#ppt_w"/>
                                          </p:val>
                                        </p:tav>
                                      </p:tavLst>
                                    </p:anim>
                                    <p:anim calcmode="lin" valueType="num">
                                      <p:cBhvr>
                                        <p:cTn id="391" dur="500" fill="hold"/>
                                        <p:tgtEl>
                                          <p:spTgt spid="240"/>
                                        </p:tgtEl>
                                        <p:attrNameLst>
                                          <p:attrName>ppt_h</p:attrName>
                                        </p:attrNameLst>
                                      </p:cBhvr>
                                      <p:tavLst>
                                        <p:tav tm="0">
                                          <p:val>
                                            <p:fltVal val="0"/>
                                          </p:val>
                                        </p:tav>
                                        <p:tav tm="100000">
                                          <p:val>
                                            <p:strVal val="#ppt_h"/>
                                          </p:val>
                                        </p:tav>
                                      </p:tavLst>
                                    </p:anim>
                                    <p:animEffect transition="in" filter="fade">
                                      <p:cBhvr>
                                        <p:cTn id="392" dur="500"/>
                                        <p:tgtEl>
                                          <p:spTgt spid="240"/>
                                        </p:tgtEl>
                                      </p:cBhvr>
                                    </p:animEffect>
                                  </p:childTnLst>
                                </p:cTn>
                              </p:par>
                              <p:par>
                                <p:cTn id="393" presetID="53" presetClass="entr" presetSubtype="16" fill="hold" grpId="0" nodeType="withEffect">
                                  <p:stCondLst>
                                    <p:cond delay="0"/>
                                  </p:stCondLst>
                                  <p:childTnLst>
                                    <p:set>
                                      <p:cBhvr>
                                        <p:cTn id="394" dur="1" fill="hold">
                                          <p:stCondLst>
                                            <p:cond delay="0"/>
                                          </p:stCondLst>
                                        </p:cTn>
                                        <p:tgtEl>
                                          <p:spTgt spid="237"/>
                                        </p:tgtEl>
                                        <p:attrNameLst>
                                          <p:attrName>style.visibility</p:attrName>
                                        </p:attrNameLst>
                                      </p:cBhvr>
                                      <p:to>
                                        <p:strVal val="visible"/>
                                      </p:to>
                                    </p:set>
                                    <p:anim calcmode="lin" valueType="num">
                                      <p:cBhvr>
                                        <p:cTn id="395" dur="500" fill="hold"/>
                                        <p:tgtEl>
                                          <p:spTgt spid="237"/>
                                        </p:tgtEl>
                                        <p:attrNameLst>
                                          <p:attrName>ppt_w</p:attrName>
                                        </p:attrNameLst>
                                      </p:cBhvr>
                                      <p:tavLst>
                                        <p:tav tm="0">
                                          <p:val>
                                            <p:fltVal val="0"/>
                                          </p:val>
                                        </p:tav>
                                        <p:tav tm="100000">
                                          <p:val>
                                            <p:strVal val="#ppt_w"/>
                                          </p:val>
                                        </p:tav>
                                      </p:tavLst>
                                    </p:anim>
                                    <p:anim calcmode="lin" valueType="num">
                                      <p:cBhvr>
                                        <p:cTn id="396" dur="500" fill="hold"/>
                                        <p:tgtEl>
                                          <p:spTgt spid="237"/>
                                        </p:tgtEl>
                                        <p:attrNameLst>
                                          <p:attrName>ppt_h</p:attrName>
                                        </p:attrNameLst>
                                      </p:cBhvr>
                                      <p:tavLst>
                                        <p:tav tm="0">
                                          <p:val>
                                            <p:fltVal val="0"/>
                                          </p:val>
                                        </p:tav>
                                        <p:tav tm="100000">
                                          <p:val>
                                            <p:strVal val="#ppt_h"/>
                                          </p:val>
                                        </p:tav>
                                      </p:tavLst>
                                    </p:anim>
                                    <p:animEffect transition="in" filter="fade">
                                      <p:cBhvr>
                                        <p:cTn id="397" dur="500"/>
                                        <p:tgtEl>
                                          <p:spTgt spid="237"/>
                                        </p:tgtEl>
                                      </p:cBhvr>
                                    </p:animEffect>
                                  </p:childTnLst>
                                </p:cTn>
                              </p:par>
                              <p:par>
                                <p:cTn id="398" presetID="53" presetClass="entr" presetSubtype="16" fill="hold" grpId="0" nodeType="withEffect">
                                  <p:stCondLst>
                                    <p:cond delay="0"/>
                                  </p:stCondLst>
                                  <p:childTnLst>
                                    <p:set>
                                      <p:cBhvr>
                                        <p:cTn id="399" dur="1" fill="hold">
                                          <p:stCondLst>
                                            <p:cond delay="0"/>
                                          </p:stCondLst>
                                        </p:cTn>
                                        <p:tgtEl>
                                          <p:spTgt spid="236"/>
                                        </p:tgtEl>
                                        <p:attrNameLst>
                                          <p:attrName>style.visibility</p:attrName>
                                        </p:attrNameLst>
                                      </p:cBhvr>
                                      <p:to>
                                        <p:strVal val="visible"/>
                                      </p:to>
                                    </p:set>
                                    <p:anim calcmode="lin" valueType="num">
                                      <p:cBhvr>
                                        <p:cTn id="400" dur="500" fill="hold"/>
                                        <p:tgtEl>
                                          <p:spTgt spid="236"/>
                                        </p:tgtEl>
                                        <p:attrNameLst>
                                          <p:attrName>ppt_w</p:attrName>
                                        </p:attrNameLst>
                                      </p:cBhvr>
                                      <p:tavLst>
                                        <p:tav tm="0">
                                          <p:val>
                                            <p:fltVal val="0"/>
                                          </p:val>
                                        </p:tav>
                                        <p:tav tm="100000">
                                          <p:val>
                                            <p:strVal val="#ppt_w"/>
                                          </p:val>
                                        </p:tav>
                                      </p:tavLst>
                                    </p:anim>
                                    <p:anim calcmode="lin" valueType="num">
                                      <p:cBhvr>
                                        <p:cTn id="401" dur="500" fill="hold"/>
                                        <p:tgtEl>
                                          <p:spTgt spid="236"/>
                                        </p:tgtEl>
                                        <p:attrNameLst>
                                          <p:attrName>ppt_h</p:attrName>
                                        </p:attrNameLst>
                                      </p:cBhvr>
                                      <p:tavLst>
                                        <p:tav tm="0">
                                          <p:val>
                                            <p:fltVal val="0"/>
                                          </p:val>
                                        </p:tav>
                                        <p:tav tm="100000">
                                          <p:val>
                                            <p:strVal val="#ppt_h"/>
                                          </p:val>
                                        </p:tav>
                                      </p:tavLst>
                                    </p:anim>
                                    <p:animEffect transition="in" filter="fade">
                                      <p:cBhvr>
                                        <p:cTn id="402" dur="500"/>
                                        <p:tgtEl>
                                          <p:spTgt spid="236"/>
                                        </p:tgtEl>
                                      </p:cBhvr>
                                    </p:animEffect>
                                  </p:childTnLst>
                                </p:cTn>
                              </p:par>
                              <p:par>
                                <p:cTn id="403" presetID="53" presetClass="entr" presetSubtype="16" fill="hold" grpId="0" nodeType="withEffect">
                                  <p:stCondLst>
                                    <p:cond delay="0"/>
                                  </p:stCondLst>
                                  <p:childTnLst>
                                    <p:set>
                                      <p:cBhvr>
                                        <p:cTn id="404" dur="1" fill="hold">
                                          <p:stCondLst>
                                            <p:cond delay="0"/>
                                          </p:stCondLst>
                                        </p:cTn>
                                        <p:tgtEl>
                                          <p:spTgt spid="214"/>
                                        </p:tgtEl>
                                        <p:attrNameLst>
                                          <p:attrName>style.visibility</p:attrName>
                                        </p:attrNameLst>
                                      </p:cBhvr>
                                      <p:to>
                                        <p:strVal val="visible"/>
                                      </p:to>
                                    </p:set>
                                    <p:anim calcmode="lin" valueType="num">
                                      <p:cBhvr>
                                        <p:cTn id="405" dur="500" fill="hold"/>
                                        <p:tgtEl>
                                          <p:spTgt spid="214"/>
                                        </p:tgtEl>
                                        <p:attrNameLst>
                                          <p:attrName>ppt_w</p:attrName>
                                        </p:attrNameLst>
                                      </p:cBhvr>
                                      <p:tavLst>
                                        <p:tav tm="0">
                                          <p:val>
                                            <p:fltVal val="0"/>
                                          </p:val>
                                        </p:tav>
                                        <p:tav tm="100000">
                                          <p:val>
                                            <p:strVal val="#ppt_w"/>
                                          </p:val>
                                        </p:tav>
                                      </p:tavLst>
                                    </p:anim>
                                    <p:anim calcmode="lin" valueType="num">
                                      <p:cBhvr>
                                        <p:cTn id="406" dur="500" fill="hold"/>
                                        <p:tgtEl>
                                          <p:spTgt spid="214"/>
                                        </p:tgtEl>
                                        <p:attrNameLst>
                                          <p:attrName>ppt_h</p:attrName>
                                        </p:attrNameLst>
                                      </p:cBhvr>
                                      <p:tavLst>
                                        <p:tav tm="0">
                                          <p:val>
                                            <p:fltVal val="0"/>
                                          </p:val>
                                        </p:tav>
                                        <p:tav tm="100000">
                                          <p:val>
                                            <p:strVal val="#ppt_h"/>
                                          </p:val>
                                        </p:tav>
                                      </p:tavLst>
                                    </p:anim>
                                    <p:animEffect transition="in" filter="fade">
                                      <p:cBhvr>
                                        <p:cTn id="407" dur="500"/>
                                        <p:tgtEl>
                                          <p:spTgt spid="214"/>
                                        </p:tgtEl>
                                      </p:cBhvr>
                                    </p:animEffect>
                                  </p:childTnLst>
                                </p:cTn>
                              </p:par>
                              <p:par>
                                <p:cTn id="408" presetID="53" presetClass="entr" presetSubtype="16" fill="hold" grpId="0" nodeType="withEffect">
                                  <p:stCondLst>
                                    <p:cond delay="0"/>
                                  </p:stCondLst>
                                  <p:childTnLst>
                                    <p:set>
                                      <p:cBhvr>
                                        <p:cTn id="409" dur="1" fill="hold">
                                          <p:stCondLst>
                                            <p:cond delay="0"/>
                                          </p:stCondLst>
                                        </p:cTn>
                                        <p:tgtEl>
                                          <p:spTgt spid="209"/>
                                        </p:tgtEl>
                                        <p:attrNameLst>
                                          <p:attrName>style.visibility</p:attrName>
                                        </p:attrNameLst>
                                      </p:cBhvr>
                                      <p:to>
                                        <p:strVal val="visible"/>
                                      </p:to>
                                    </p:set>
                                    <p:anim calcmode="lin" valueType="num">
                                      <p:cBhvr>
                                        <p:cTn id="410" dur="500" fill="hold"/>
                                        <p:tgtEl>
                                          <p:spTgt spid="209"/>
                                        </p:tgtEl>
                                        <p:attrNameLst>
                                          <p:attrName>ppt_w</p:attrName>
                                        </p:attrNameLst>
                                      </p:cBhvr>
                                      <p:tavLst>
                                        <p:tav tm="0">
                                          <p:val>
                                            <p:fltVal val="0"/>
                                          </p:val>
                                        </p:tav>
                                        <p:tav tm="100000">
                                          <p:val>
                                            <p:strVal val="#ppt_w"/>
                                          </p:val>
                                        </p:tav>
                                      </p:tavLst>
                                    </p:anim>
                                    <p:anim calcmode="lin" valueType="num">
                                      <p:cBhvr>
                                        <p:cTn id="411" dur="500" fill="hold"/>
                                        <p:tgtEl>
                                          <p:spTgt spid="209"/>
                                        </p:tgtEl>
                                        <p:attrNameLst>
                                          <p:attrName>ppt_h</p:attrName>
                                        </p:attrNameLst>
                                      </p:cBhvr>
                                      <p:tavLst>
                                        <p:tav tm="0">
                                          <p:val>
                                            <p:fltVal val="0"/>
                                          </p:val>
                                        </p:tav>
                                        <p:tav tm="100000">
                                          <p:val>
                                            <p:strVal val="#ppt_h"/>
                                          </p:val>
                                        </p:tav>
                                      </p:tavLst>
                                    </p:anim>
                                    <p:animEffect transition="in" filter="fade">
                                      <p:cBhvr>
                                        <p:cTn id="412" dur="500"/>
                                        <p:tgtEl>
                                          <p:spTgt spid="209"/>
                                        </p:tgtEl>
                                      </p:cBhvr>
                                    </p:animEffect>
                                  </p:childTnLst>
                                </p:cTn>
                              </p:par>
                            </p:childTnLst>
                          </p:cTn>
                        </p:par>
                        <p:par>
                          <p:cTn id="413" fill="hold">
                            <p:stCondLst>
                              <p:cond delay="500"/>
                            </p:stCondLst>
                            <p:childTnLst>
                              <p:par>
                                <p:cTn id="414" presetID="10" presetClass="entr" presetSubtype="0" fill="hold" grpId="0" nodeType="afterEffect">
                                  <p:stCondLst>
                                    <p:cond delay="0"/>
                                  </p:stCondLst>
                                  <p:childTnLst>
                                    <p:set>
                                      <p:cBhvr>
                                        <p:cTn id="415" dur="1" fill="hold">
                                          <p:stCondLst>
                                            <p:cond delay="0"/>
                                          </p:stCondLst>
                                        </p:cTn>
                                        <p:tgtEl>
                                          <p:spTgt spid="253"/>
                                        </p:tgtEl>
                                        <p:attrNameLst>
                                          <p:attrName>style.visibility</p:attrName>
                                        </p:attrNameLst>
                                      </p:cBhvr>
                                      <p:to>
                                        <p:strVal val="visible"/>
                                      </p:to>
                                    </p:set>
                                    <p:animEffect transition="in" filter="fade">
                                      <p:cBhvr>
                                        <p:cTn id="416" dur="500"/>
                                        <p:tgtEl>
                                          <p:spTgt spid="253"/>
                                        </p:tgtEl>
                                      </p:cBhvr>
                                    </p:animEffect>
                                  </p:childTnLst>
                                </p:cTn>
                              </p:par>
                              <p:par>
                                <p:cTn id="417" presetID="10" presetClass="entr" presetSubtype="0" fill="hold" grpId="0" nodeType="withEffect">
                                  <p:stCondLst>
                                    <p:cond delay="0"/>
                                  </p:stCondLst>
                                  <p:childTnLst>
                                    <p:set>
                                      <p:cBhvr>
                                        <p:cTn id="418" dur="1" fill="hold">
                                          <p:stCondLst>
                                            <p:cond delay="0"/>
                                          </p:stCondLst>
                                        </p:cTn>
                                        <p:tgtEl>
                                          <p:spTgt spid="254"/>
                                        </p:tgtEl>
                                        <p:attrNameLst>
                                          <p:attrName>style.visibility</p:attrName>
                                        </p:attrNameLst>
                                      </p:cBhvr>
                                      <p:to>
                                        <p:strVal val="visible"/>
                                      </p:to>
                                    </p:set>
                                    <p:animEffect transition="in" filter="fade">
                                      <p:cBhvr>
                                        <p:cTn id="419" dur="500"/>
                                        <p:tgtEl>
                                          <p:spTgt spid="254"/>
                                        </p:tgtEl>
                                      </p:cBhvr>
                                    </p:animEffect>
                                  </p:childTnLst>
                                </p:cTn>
                              </p:par>
                              <p:par>
                                <p:cTn id="420" presetID="10" presetClass="entr" presetSubtype="0" fill="hold" grpId="0" nodeType="withEffect">
                                  <p:stCondLst>
                                    <p:cond delay="0"/>
                                  </p:stCondLst>
                                  <p:childTnLst>
                                    <p:set>
                                      <p:cBhvr>
                                        <p:cTn id="421" dur="1" fill="hold">
                                          <p:stCondLst>
                                            <p:cond delay="0"/>
                                          </p:stCondLst>
                                        </p:cTn>
                                        <p:tgtEl>
                                          <p:spTgt spid="255"/>
                                        </p:tgtEl>
                                        <p:attrNameLst>
                                          <p:attrName>style.visibility</p:attrName>
                                        </p:attrNameLst>
                                      </p:cBhvr>
                                      <p:to>
                                        <p:strVal val="visible"/>
                                      </p:to>
                                    </p:set>
                                    <p:animEffect transition="in" filter="fade">
                                      <p:cBhvr>
                                        <p:cTn id="422" dur="500"/>
                                        <p:tgtEl>
                                          <p:spTgt spid="255"/>
                                        </p:tgtEl>
                                      </p:cBhvr>
                                    </p:animEffect>
                                  </p:childTnLst>
                                </p:cTn>
                              </p:par>
                              <p:par>
                                <p:cTn id="423" presetID="10" presetClass="entr" presetSubtype="0" fill="hold" grpId="0" nodeType="withEffect">
                                  <p:stCondLst>
                                    <p:cond delay="0"/>
                                  </p:stCondLst>
                                  <p:childTnLst>
                                    <p:set>
                                      <p:cBhvr>
                                        <p:cTn id="424" dur="1" fill="hold">
                                          <p:stCondLst>
                                            <p:cond delay="0"/>
                                          </p:stCondLst>
                                        </p:cTn>
                                        <p:tgtEl>
                                          <p:spTgt spid="256"/>
                                        </p:tgtEl>
                                        <p:attrNameLst>
                                          <p:attrName>style.visibility</p:attrName>
                                        </p:attrNameLst>
                                      </p:cBhvr>
                                      <p:to>
                                        <p:strVal val="visible"/>
                                      </p:to>
                                    </p:set>
                                    <p:animEffect transition="in" filter="fade">
                                      <p:cBhvr>
                                        <p:cTn id="425" dur="500"/>
                                        <p:tgtEl>
                                          <p:spTgt spid="256"/>
                                        </p:tgtEl>
                                      </p:cBhvr>
                                    </p:animEffect>
                                  </p:childTnLst>
                                </p:cTn>
                              </p:par>
                              <p:par>
                                <p:cTn id="426" presetID="10" presetClass="entr" presetSubtype="0" fill="hold" grpId="0" nodeType="withEffect">
                                  <p:stCondLst>
                                    <p:cond delay="0"/>
                                  </p:stCondLst>
                                  <p:childTnLst>
                                    <p:set>
                                      <p:cBhvr>
                                        <p:cTn id="427" dur="1" fill="hold">
                                          <p:stCondLst>
                                            <p:cond delay="0"/>
                                          </p:stCondLst>
                                        </p:cTn>
                                        <p:tgtEl>
                                          <p:spTgt spid="243"/>
                                        </p:tgtEl>
                                        <p:attrNameLst>
                                          <p:attrName>style.visibility</p:attrName>
                                        </p:attrNameLst>
                                      </p:cBhvr>
                                      <p:to>
                                        <p:strVal val="visible"/>
                                      </p:to>
                                    </p:set>
                                    <p:animEffect transition="in" filter="fade">
                                      <p:cBhvr>
                                        <p:cTn id="428" dur="500"/>
                                        <p:tgtEl>
                                          <p:spTgt spid="243"/>
                                        </p:tgtEl>
                                      </p:cBhvr>
                                    </p:animEffect>
                                  </p:childTnLst>
                                </p:cTn>
                              </p:par>
                              <p:par>
                                <p:cTn id="429" presetID="10" presetClass="entr" presetSubtype="0" fill="hold" grpId="0" nodeType="withEffect">
                                  <p:stCondLst>
                                    <p:cond delay="0"/>
                                  </p:stCondLst>
                                  <p:childTnLst>
                                    <p:set>
                                      <p:cBhvr>
                                        <p:cTn id="430" dur="1" fill="hold">
                                          <p:stCondLst>
                                            <p:cond delay="0"/>
                                          </p:stCondLst>
                                        </p:cTn>
                                        <p:tgtEl>
                                          <p:spTgt spid="257"/>
                                        </p:tgtEl>
                                        <p:attrNameLst>
                                          <p:attrName>style.visibility</p:attrName>
                                        </p:attrNameLst>
                                      </p:cBhvr>
                                      <p:to>
                                        <p:strVal val="visible"/>
                                      </p:to>
                                    </p:set>
                                    <p:animEffect transition="in" filter="fade">
                                      <p:cBhvr>
                                        <p:cTn id="431" dur="500"/>
                                        <p:tgtEl>
                                          <p:spTgt spid="257"/>
                                        </p:tgtEl>
                                      </p:cBhvr>
                                    </p:animEffect>
                                  </p:childTnLst>
                                </p:cTn>
                              </p:par>
                              <p:par>
                                <p:cTn id="432" presetID="10" presetClass="entr" presetSubtype="0" fill="hold" grpId="0" nodeType="withEffect">
                                  <p:stCondLst>
                                    <p:cond delay="0"/>
                                  </p:stCondLst>
                                  <p:childTnLst>
                                    <p:set>
                                      <p:cBhvr>
                                        <p:cTn id="433" dur="1" fill="hold">
                                          <p:stCondLst>
                                            <p:cond delay="0"/>
                                          </p:stCondLst>
                                        </p:cTn>
                                        <p:tgtEl>
                                          <p:spTgt spid="258"/>
                                        </p:tgtEl>
                                        <p:attrNameLst>
                                          <p:attrName>style.visibility</p:attrName>
                                        </p:attrNameLst>
                                      </p:cBhvr>
                                      <p:to>
                                        <p:strVal val="visible"/>
                                      </p:to>
                                    </p:set>
                                    <p:animEffect transition="in" filter="fade">
                                      <p:cBhvr>
                                        <p:cTn id="434" dur="500"/>
                                        <p:tgtEl>
                                          <p:spTgt spid="258"/>
                                        </p:tgtEl>
                                      </p:cBhvr>
                                    </p:animEffect>
                                  </p:childTnLst>
                                </p:cTn>
                              </p:par>
                              <p:par>
                                <p:cTn id="435" presetID="10" presetClass="entr" presetSubtype="0" fill="hold" grpId="0" nodeType="withEffect">
                                  <p:stCondLst>
                                    <p:cond delay="0"/>
                                  </p:stCondLst>
                                  <p:childTnLst>
                                    <p:set>
                                      <p:cBhvr>
                                        <p:cTn id="436" dur="1" fill="hold">
                                          <p:stCondLst>
                                            <p:cond delay="0"/>
                                          </p:stCondLst>
                                        </p:cTn>
                                        <p:tgtEl>
                                          <p:spTgt spid="259"/>
                                        </p:tgtEl>
                                        <p:attrNameLst>
                                          <p:attrName>style.visibility</p:attrName>
                                        </p:attrNameLst>
                                      </p:cBhvr>
                                      <p:to>
                                        <p:strVal val="visible"/>
                                      </p:to>
                                    </p:set>
                                    <p:animEffect transition="in" filter="fade">
                                      <p:cBhvr>
                                        <p:cTn id="437" dur="500"/>
                                        <p:tgtEl>
                                          <p:spTgt spid="259"/>
                                        </p:tgtEl>
                                      </p:cBhvr>
                                    </p:animEffect>
                                  </p:childTnLst>
                                </p:cTn>
                              </p:par>
                              <p:par>
                                <p:cTn id="438" presetID="10" presetClass="entr" presetSubtype="0" fill="hold" grpId="0" nodeType="withEffect">
                                  <p:stCondLst>
                                    <p:cond delay="0"/>
                                  </p:stCondLst>
                                  <p:childTnLst>
                                    <p:set>
                                      <p:cBhvr>
                                        <p:cTn id="439" dur="1" fill="hold">
                                          <p:stCondLst>
                                            <p:cond delay="0"/>
                                          </p:stCondLst>
                                        </p:cTn>
                                        <p:tgtEl>
                                          <p:spTgt spid="260"/>
                                        </p:tgtEl>
                                        <p:attrNameLst>
                                          <p:attrName>style.visibility</p:attrName>
                                        </p:attrNameLst>
                                      </p:cBhvr>
                                      <p:to>
                                        <p:strVal val="visible"/>
                                      </p:to>
                                    </p:set>
                                    <p:animEffect transition="in" filter="fade">
                                      <p:cBhvr>
                                        <p:cTn id="440" dur="500"/>
                                        <p:tgtEl>
                                          <p:spTgt spid="260"/>
                                        </p:tgtEl>
                                      </p:cBhvr>
                                    </p:animEffect>
                                  </p:childTnLst>
                                </p:cTn>
                              </p:par>
                              <p:par>
                                <p:cTn id="441" presetID="10" presetClass="entr" presetSubtype="0" fill="hold" grpId="0" nodeType="withEffect">
                                  <p:stCondLst>
                                    <p:cond delay="0"/>
                                  </p:stCondLst>
                                  <p:childTnLst>
                                    <p:set>
                                      <p:cBhvr>
                                        <p:cTn id="442" dur="1" fill="hold">
                                          <p:stCondLst>
                                            <p:cond delay="0"/>
                                          </p:stCondLst>
                                        </p:cTn>
                                        <p:tgtEl>
                                          <p:spTgt spid="261"/>
                                        </p:tgtEl>
                                        <p:attrNameLst>
                                          <p:attrName>style.visibility</p:attrName>
                                        </p:attrNameLst>
                                      </p:cBhvr>
                                      <p:to>
                                        <p:strVal val="visible"/>
                                      </p:to>
                                    </p:set>
                                    <p:animEffect transition="in" filter="fade">
                                      <p:cBhvr>
                                        <p:cTn id="443" dur="500"/>
                                        <p:tgtEl>
                                          <p:spTgt spid="261"/>
                                        </p:tgtEl>
                                      </p:cBhvr>
                                    </p:animEffect>
                                  </p:childTnLst>
                                </p:cTn>
                              </p:par>
                              <p:par>
                                <p:cTn id="444" presetID="10" presetClass="entr" presetSubtype="0" fill="hold" grpId="0" nodeType="withEffect">
                                  <p:stCondLst>
                                    <p:cond delay="0"/>
                                  </p:stCondLst>
                                  <p:childTnLst>
                                    <p:set>
                                      <p:cBhvr>
                                        <p:cTn id="445" dur="1" fill="hold">
                                          <p:stCondLst>
                                            <p:cond delay="0"/>
                                          </p:stCondLst>
                                        </p:cTn>
                                        <p:tgtEl>
                                          <p:spTgt spid="262"/>
                                        </p:tgtEl>
                                        <p:attrNameLst>
                                          <p:attrName>style.visibility</p:attrName>
                                        </p:attrNameLst>
                                      </p:cBhvr>
                                      <p:to>
                                        <p:strVal val="visible"/>
                                      </p:to>
                                    </p:set>
                                    <p:animEffect transition="in" filter="fade">
                                      <p:cBhvr>
                                        <p:cTn id="446" dur="500"/>
                                        <p:tgtEl>
                                          <p:spTgt spid="262"/>
                                        </p:tgtEl>
                                      </p:cBhvr>
                                    </p:animEffect>
                                  </p:childTnLst>
                                </p:cTn>
                              </p:par>
                            </p:childTnLst>
                          </p:cTn>
                        </p:par>
                      </p:childTnLst>
                    </p:cTn>
                  </p:par>
                  <p:par>
                    <p:cTn id="447" fill="hold">
                      <p:stCondLst>
                        <p:cond delay="indefinite"/>
                      </p:stCondLst>
                      <p:childTnLst>
                        <p:par>
                          <p:cTn id="448" fill="hold">
                            <p:stCondLst>
                              <p:cond delay="0"/>
                            </p:stCondLst>
                            <p:childTnLst>
                              <p:par>
                                <p:cTn id="449" presetID="53" presetClass="entr" presetSubtype="16" fill="hold" nodeType="clickEffect">
                                  <p:stCondLst>
                                    <p:cond delay="0"/>
                                  </p:stCondLst>
                                  <p:childTnLst>
                                    <p:set>
                                      <p:cBhvr>
                                        <p:cTn id="450" dur="1" fill="hold">
                                          <p:stCondLst>
                                            <p:cond delay="0"/>
                                          </p:stCondLst>
                                        </p:cTn>
                                        <p:tgtEl>
                                          <p:spTgt spid="188"/>
                                        </p:tgtEl>
                                        <p:attrNameLst>
                                          <p:attrName>style.visibility</p:attrName>
                                        </p:attrNameLst>
                                      </p:cBhvr>
                                      <p:to>
                                        <p:strVal val="visible"/>
                                      </p:to>
                                    </p:set>
                                    <p:anim calcmode="lin" valueType="num">
                                      <p:cBhvr>
                                        <p:cTn id="451" dur="500" fill="hold"/>
                                        <p:tgtEl>
                                          <p:spTgt spid="188"/>
                                        </p:tgtEl>
                                        <p:attrNameLst>
                                          <p:attrName>ppt_w</p:attrName>
                                        </p:attrNameLst>
                                      </p:cBhvr>
                                      <p:tavLst>
                                        <p:tav tm="0">
                                          <p:val>
                                            <p:fltVal val="0"/>
                                          </p:val>
                                        </p:tav>
                                        <p:tav tm="100000">
                                          <p:val>
                                            <p:strVal val="#ppt_w"/>
                                          </p:val>
                                        </p:tav>
                                      </p:tavLst>
                                    </p:anim>
                                    <p:anim calcmode="lin" valueType="num">
                                      <p:cBhvr>
                                        <p:cTn id="452" dur="500" fill="hold"/>
                                        <p:tgtEl>
                                          <p:spTgt spid="188"/>
                                        </p:tgtEl>
                                        <p:attrNameLst>
                                          <p:attrName>ppt_h</p:attrName>
                                        </p:attrNameLst>
                                      </p:cBhvr>
                                      <p:tavLst>
                                        <p:tav tm="0">
                                          <p:val>
                                            <p:fltVal val="0"/>
                                          </p:val>
                                        </p:tav>
                                        <p:tav tm="100000">
                                          <p:val>
                                            <p:strVal val="#ppt_h"/>
                                          </p:val>
                                        </p:tav>
                                      </p:tavLst>
                                    </p:anim>
                                    <p:animEffect transition="in" filter="fade">
                                      <p:cBhvr>
                                        <p:cTn id="453" dur="500"/>
                                        <p:tgtEl>
                                          <p:spTgt spid="188"/>
                                        </p:tgtEl>
                                      </p:cBhvr>
                                    </p:animEffect>
                                  </p:childTnLst>
                                </p:cTn>
                              </p:par>
                              <p:par>
                                <p:cTn id="454" presetID="53" presetClass="entr" presetSubtype="16" fill="hold" nodeType="withEffect">
                                  <p:stCondLst>
                                    <p:cond delay="0"/>
                                  </p:stCondLst>
                                  <p:childTnLst>
                                    <p:set>
                                      <p:cBhvr>
                                        <p:cTn id="455" dur="1" fill="hold">
                                          <p:stCondLst>
                                            <p:cond delay="0"/>
                                          </p:stCondLst>
                                        </p:cTn>
                                        <p:tgtEl>
                                          <p:spTgt spid="193"/>
                                        </p:tgtEl>
                                        <p:attrNameLst>
                                          <p:attrName>style.visibility</p:attrName>
                                        </p:attrNameLst>
                                      </p:cBhvr>
                                      <p:to>
                                        <p:strVal val="visible"/>
                                      </p:to>
                                    </p:set>
                                    <p:anim calcmode="lin" valueType="num">
                                      <p:cBhvr>
                                        <p:cTn id="456" dur="500" fill="hold"/>
                                        <p:tgtEl>
                                          <p:spTgt spid="193"/>
                                        </p:tgtEl>
                                        <p:attrNameLst>
                                          <p:attrName>ppt_w</p:attrName>
                                        </p:attrNameLst>
                                      </p:cBhvr>
                                      <p:tavLst>
                                        <p:tav tm="0">
                                          <p:val>
                                            <p:fltVal val="0"/>
                                          </p:val>
                                        </p:tav>
                                        <p:tav tm="100000">
                                          <p:val>
                                            <p:strVal val="#ppt_w"/>
                                          </p:val>
                                        </p:tav>
                                      </p:tavLst>
                                    </p:anim>
                                    <p:anim calcmode="lin" valueType="num">
                                      <p:cBhvr>
                                        <p:cTn id="457" dur="500" fill="hold"/>
                                        <p:tgtEl>
                                          <p:spTgt spid="193"/>
                                        </p:tgtEl>
                                        <p:attrNameLst>
                                          <p:attrName>ppt_h</p:attrName>
                                        </p:attrNameLst>
                                      </p:cBhvr>
                                      <p:tavLst>
                                        <p:tav tm="0">
                                          <p:val>
                                            <p:fltVal val="0"/>
                                          </p:val>
                                        </p:tav>
                                        <p:tav tm="100000">
                                          <p:val>
                                            <p:strVal val="#ppt_h"/>
                                          </p:val>
                                        </p:tav>
                                      </p:tavLst>
                                    </p:anim>
                                    <p:animEffect transition="in" filter="fade">
                                      <p:cBhvr>
                                        <p:cTn id="458" dur="500"/>
                                        <p:tgtEl>
                                          <p:spTgt spid="193"/>
                                        </p:tgtEl>
                                      </p:cBhvr>
                                    </p:animEffect>
                                  </p:childTnLst>
                                </p:cTn>
                              </p:par>
                              <p:par>
                                <p:cTn id="459" presetID="53" presetClass="entr" presetSubtype="16" fill="hold" nodeType="withEffect">
                                  <p:stCondLst>
                                    <p:cond delay="0"/>
                                  </p:stCondLst>
                                  <p:childTnLst>
                                    <p:set>
                                      <p:cBhvr>
                                        <p:cTn id="460" dur="1" fill="hold">
                                          <p:stCondLst>
                                            <p:cond delay="0"/>
                                          </p:stCondLst>
                                        </p:cTn>
                                        <p:tgtEl>
                                          <p:spTgt spid="221"/>
                                        </p:tgtEl>
                                        <p:attrNameLst>
                                          <p:attrName>style.visibility</p:attrName>
                                        </p:attrNameLst>
                                      </p:cBhvr>
                                      <p:to>
                                        <p:strVal val="visible"/>
                                      </p:to>
                                    </p:set>
                                    <p:anim calcmode="lin" valueType="num">
                                      <p:cBhvr>
                                        <p:cTn id="461" dur="500" fill="hold"/>
                                        <p:tgtEl>
                                          <p:spTgt spid="221"/>
                                        </p:tgtEl>
                                        <p:attrNameLst>
                                          <p:attrName>ppt_w</p:attrName>
                                        </p:attrNameLst>
                                      </p:cBhvr>
                                      <p:tavLst>
                                        <p:tav tm="0">
                                          <p:val>
                                            <p:fltVal val="0"/>
                                          </p:val>
                                        </p:tav>
                                        <p:tav tm="100000">
                                          <p:val>
                                            <p:strVal val="#ppt_w"/>
                                          </p:val>
                                        </p:tav>
                                      </p:tavLst>
                                    </p:anim>
                                    <p:anim calcmode="lin" valueType="num">
                                      <p:cBhvr>
                                        <p:cTn id="462" dur="500" fill="hold"/>
                                        <p:tgtEl>
                                          <p:spTgt spid="221"/>
                                        </p:tgtEl>
                                        <p:attrNameLst>
                                          <p:attrName>ppt_h</p:attrName>
                                        </p:attrNameLst>
                                      </p:cBhvr>
                                      <p:tavLst>
                                        <p:tav tm="0">
                                          <p:val>
                                            <p:fltVal val="0"/>
                                          </p:val>
                                        </p:tav>
                                        <p:tav tm="100000">
                                          <p:val>
                                            <p:strVal val="#ppt_h"/>
                                          </p:val>
                                        </p:tav>
                                      </p:tavLst>
                                    </p:anim>
                                    <p:animEffect transition="in" filter="fade">
                                      <p:cBhvr>
                                        <p:cTn id="463" dur="500"/>
                                        <p:tgtEl>
                                          <p:spTgt spid="221"/>
                                        </p:tgtEl>
                                      </p:cBhvr>
                                    </p:animEffect>
                                  </p:childTnLst>
                                </p:cTn>
                              </p:par>
                              <p:par>
                                <p:cTn id="464" presetID="53" presetClass="entr" presetSubtype="16" fill="hold" nodeType="withEffect">
                                  <p:stCondLst>
                                    <p:cond delay="0"/>
                                  </p:stCondLst>
                                  <p:childTnLst>
                                    <p:set>
                                      <p:cBhvr>
                                        <p:cTn id="465" dur="1" fill="hold">
                                          <p:stCondLst>
                                            <p:cond delay="0"/>
                                          </p:stCondLst>
                                        </p:cTn>
                                        <p:tgtEl>
                                          <p:spTgt spid="224"/>
                                        </p:tgtEl>
                                        <p:attrNameLst>
                                          <p:attrName>style.visibility</p:attrName>
                                        </p:attrNameLst>
                                      </p:cBhvr>
                                      <p:to>
                                        <p:strVal val="visible"/>
                                      </p:to>
                                    </p:set>
                                    <p:anim calcmode="lin" valueType="num">
                                      <p:cBhvr>
                                        <p:cTn id="466" dur="500" fill="hold"/>
                                        <p:tgtEl>
                                          <p:spTgt spid="224"/>
                                        </p:tgtEl>
                                        <p:attrNameLst>
                                          <p:attrName>ppt_w</p:attrName>
                                        </p:attrNameLst>
                                      </p:cBhvr>
                                      <p:tavLst>
                                        <p:tav tm="0">
                                          <p:val>
                                            <p:fltVal val="0"/>
                                          </p:val>
                                        </p:tav>
                                        <p:tav tm="100000">
                                          <p:val>
                                            <p:strVal val="#ppt_w"/>
                                          </p:val>
                                        </p:tav>
                                      </p:tavLst>
                                    </p:anim>
                                    <p:anim calcmode="lin" valueType="num">
                                      <p:cBhvr>
                                        <p:cTn id="467" dur="500" fill="hold"/>
                                        <p:tgtEl>
                                          <p:spTgt spid="224"/>
                                        </p:tgtEl>
                                        <p:attrNameLst>
                                          <p:attrName>ppt_h</p:attrName>
                                        </p:attrNameLst>
                                      </p:cBhvr>
                                      <p:tavLst>
                                        <p:tav tm="0">
                                          <p:val>
                                            <p:fltVal val="0"/>
                                          </p:val>
                                        </p:tav>
                                        <p:tav tm="100000">
                                          <p:val>
                                            <p:strVal val="#ppt_h"/>
                                          </p:val>
                                        </p:tav>
                                      </p:tavLst>
                                    </p:anim>
                                    <p:animEffect transition="in" filter="fade">
                                      <p:cBhvr>
                                        <p:cTn id="468" dur="500"/>
                                        <p:tgtEl>
                                          <p:spTgt spid="224"/>
                                        </p:tgtEl>
                                      </p:cBhvr>
                                    </p:animEffect>
                                  </p:childTnLst>
                                </p:cTn>
                              </p:par>
                              <p:par>
                                <p:cTn id="469" presetID="53" presetClass="entr" presetSubtype="16" fill="hold" nodeType="withEffect">
                                  <p:stCondLst>
                                    <p:cond delay="0"/>
                                  </p:stCondLst>
                                  <p:childTnLst>
                                    <p:set>
                                      <p:cBhvr>
                                        <p:cTn id="470" dur="1" fill="hold">
                                          <p:stCondLst>
                                            <p:cond delay="0"/>
                                          </p:stCondLst>
                                        </p:cTn>
                                        <p:tgtEl>
                                          <p:spTgt spid="227"/>
                                        </p:tgtEl>
                                        <p:attrNameLst>
                                          <p:attrName>style.visibility</p:attrName>
                                        </p:attrNameLst>
                                      </p:cBhvr>
                                      <p:to>
                                        <p:strVal val="visible"/>
                                      </p:to>
                                    </p:set>
                                    <p:anim calcmode="lin" valueType="num">
                                      <p:cBhvr>
                                        <p:cTn id="471" dur="500" fill="hold"/>
                                        <p:tgtEl>
                                          <p:spTgt spid="227"/>
                                        </p:tgtEl>
                                        <p:attrNameLst>
                                          <p:attrName>ppt_w</p:attrName>
                                        </p:attrNameLst>
                                      </p:cBhvr>
                                      <p:tavLst>
                                        <p:tav tm="0">
                                          <p:val>
                                            <p:fltVal val="0"/>
                                          </p:val>
                                        </p:tav>
                                        <p:tav tm="100000">
                                          <p:val>
                                            <p:strVal val="#ppt_w"/>
                                          </p:val>
                                        </p:tav>
                                      </p:tavLst>
                                    </p:anim>
                                    <p:anim calcmode="lin" valueType="num">
                                      <p:cBhvr>
                                        <p:cTn id="472" dur="500" fill="hold"/>
                                        <p:tgtEl>
                                          <p:spTgt spid="227"/>
                                        </p:tgtEl>
                                        <p:attrNameLst>
                                          <p:attrName>ppt_h</p:attrName>
                                        </p:attrNameLst>
                                      </p:cBhvr>
                                      <p:tavLst>
                                        <p:tav tm="0">
                                          <p:val>
                                            <p:fltVal val="0"/>
                                          </p:val>
                                        </p:tav>
                                        <p:tav tm="100000">
                                          <p:val>
                                            <p:strVal val="#ppt_h"/>
                                          </p:val>
                                        </p:tav>
                                      </p:tavLst>
                                    </p:anim>
                                    <p:animEffect transition="in" filter="fade">
                                      <p:cBhvr>
                                        <p:cTn id="473" dur="500"/>
                                        <p:tgtEl>
                                          <p:spTgt spid="227"/>
                                        </p:tgtEl>
                                      </p:cBhvr>
                                    </p:animEffect>
                                  </p:childTnLst>
                                </p:cTn>
                              </p:par>
                              <p:par>
                                <p:cTn id="474" presetID="53" presetClass="entr" presetSubtype="16" fill="hold" nodeType="withEffect">
                                  <p:stCondLst>
                                    <p:cond delay="0"/>
                                  </p:stCondLst>
                                  <p:childTnLst>
                                    <p:set>
                                      <p:cBhvr>
                                        <p:cTn id="475" dur="1" fill="hold">
                                          <p:stCondLst>
                                            <p:cond delay="0"/>
                                          </p:stCondLst>
                                        </p:cTn>
                                        <p:tgtEl>
                                          <p:spTgt spid="230"/>
                                        </p:tgtEl>
                                        <p:attrNameLst>
                                          <p:attrName>style.visibility</p:attrName>
                                        </p:attrNameLst>
                                      </p:cBhvr>
                                      <p:to>
                                        <p:strVal val="visible"/>
                                      </p:to>
                                    </p:set>
                                    <p:anim calcmode="lin" valueType="num">
                                      <p:cBhvr>
                                        <p:cTn id="476" dur="500" fill="hold"/>
                                        <p:tgtEl>
                                          <p:spTgt spid="230"/>
                                        </p:tgtEl>
                                        <p:attrNameLst>
                                          <p:attrName>ppt_w</p:attrName>
                                        </p:attrNameLst>
                                      </p:cBhvr>
                                      <p:tavLst>
                                        <p:tav tm="0">
                                          <p:val>
                                            <p:fltVal val="0"/>
                                          </p:val>
                                        </p:tav>
                                        <p:tav tm="100000">
                                          <p:val>
                                            <p:strVal val="#ppt_w"/>
                                          </p:val>
                                        </p:tav>
                                      </p:tavLst>
                                    </p:anim>
                                    <p:anim calcmode="lin" valueType="num">
                                      <p:cBhvr>
                                        <p:cTn id="477" dur="500" fill="hold"/>
                                        <p:tgtEl>
                                          <p:spTgt spid="230"/>
                                        </p:tgtEl>
                                        <p:attrNameLst>
                                          <p:attrName>ppt_h</p:attrName>
                                        </p:attrNameLst>
                                      </p:cBhvr>
                                      <p:tavLst>
                                        <p:tav tm="0">
                                          <p:val>
                                            <p:fltVal val="0"/>
                                          </p:val>
                                        </p:tav>
                                        <p:tav tm="100000">
                                          <p:val>
                                            <p:strVal val="#ppt_h"/>
                                          </p:val>
                                        </p:tav>
                                      </p:tavLst>
                                    </p:anim>
                                    <p:animEffect transition="in" filter="fade">
                                      <p:cBhvr>
                                        <p:cTn id="478" dur="500"/>
                                        <p:tgtEl>
                                          <p:spTgt spid="230"/>
                                        </p:tgtEl>
                                      </p:cBhvr>
                                    </p:animEffect>
                                  </p:childTnLst>
                                </p:cTn>
                              </p:par>
                              <p:par>
                                <p:cTn id="479" presetID="53" presetClass="entr" presetSubtype="16" fill="hold" nodeType="withEffect">
                                  <p:stCondLst>
                                    <p:cond delay="0"/>
                                  </p:stCondLst>
                                  <p:childTnLst>
                                    <p:set>
                                      <p:cBhvr>
                                        <p:cTn id="480" dur="1" fill="hold">
                                          <p:stCondLst>
                                            <p:cond delay="0"/>
                                          </p:stCondLst>
                                        </p:cTn>
                                        <p:tgtEl>
                                          <p:spTgt spid="211"/>
                                        </p:tgtEl>
                                        <p:attrNameLst>
                                          <p:attrName>style.visibility</p:attrName>
                                        </p:attrNameLst>
                                      </p:cBhvr>
                                      <p:to>
                                        <p:strVal val="visible"/>
                                      </p:to>
                                    </p:set>
                                    <p:anim calcmode="lin" valueType="num">
                                      <p:cBhvr>
                                        <p:cTn id="481" dur="500" fill="hold"/>
                                        <p:tgtEl>
                                          <p:spTgt spid="211"/>
                                        </p:tgtEl>
                                        <p:attrNameLst>
                                          <p:attrName>ppt_w</p:attrName>
                                        </p:attrNameLst>
                                      </p:cBhvr>
                                      <p:tavLst>
                                        <p:tav tm="0">
                                          <p:val>
                                            <p:fltVal val="0"/>
                                          </p:val>
                                        </p:tav>
                                        <p:tav tm="100000">
                                          <p:val>
                                            <p:strVal val="#ppt_w"/>
                                          </p:val>
                                        </p:tav>
                                      </p:tavLst>
                                    </p:anim>
                                    <p:anim calcmode="lin" valueType="num">
                                      <p:cBhvr>
                                        <p:cTn id="482" dur="500" fill="hold"/>
                                        <p:tgtEl>
                                          <p:spTgt spid="211"/>
                                        </p:tgtEl>
                                        <p:attrNameLst>
                                          <p:attrName>ppt_h</p:attrName>
                                        </p:attrNameLst>
                                      </p:cBhvr>
                                      <p:tavLst>
                                        <p:tav tm="0">
                                          <p:val>
                                            <p:fltVal val="0"/>
                                          </p:val>
                                        </p:tav>
                                        <p:tav tm="100000">
                                          <p:val>
                                            <p:strVal val="#ppt_h"/>
                                          </p:val>
                                        </p:tav>
                                      </p:tavLst>
                                    </p:anim>
                                    <p:animEffect transition="in" filter="fade">
                                      <p:cBhvr>
                                        <p:cTn id="483" dur="500"/>
                                        <p:tgtEl>
                                          <p:spTgt spid="211"/>
                                        </p:tgtEl>
                                      </p:cBhvr>
                                    </p:animEffect>
                                  </p:childTnLst>
                                </p:cTn>
                              </p:par>
                              <p:par>
                                <p:cTn id="484" presetID="53" presetClass="entr" presetSubtype="16" fill="hold" nodeType="withEffect">
                                  <p:stCondLst>
                                    <p:cond delay="0"/>
                                  </p:stCondLst>
                                  <p:childTnLst>
                                    <p:set>
                                      <p:cBhvr>
                                        <p:cTn id="485" dur="1" fill="hold">
                                          <p:stCondLst>
                                            <p:cond delay="0"/>
                                          </p:stCondLst>
                                        </p:cTn>
                                        <p:tgtEl>
                                          <p:spTgt spid="201"/>
                                        </p:tgtEl>
                                        <p:attrNameLst>
                                          <p:attrName>style.visibility</p:attrName>
                                        </p:attrNameLst>
                                      </p:cBhvr>
                                      <p:to>
                                        <p:strVal val="visible"/>
                                      </p:to>
                                    </p:set>
                                    <p:anim calcmode="lin" valueType="num">
                                      <p:cBhvr>
                                        <p:cTn id="486" dur="500" fill="hold"/>
                                        <p:tgtEl>
                                          <p:spTgt spid="201"/>
                                        </p:tgtEl>
                                        <p:attrNameLst>
                                          <p:attrName>ppt_w</p:attrName>
                                        </p:attrNameLst>
                                      </p:cBhvr>
                                      <p:tavLst>
                                        <p:tav tm="0">
                                          <p:val>
                                            <p:fltVal val="0"/>
                                          </p:val>
                                        </p:tav>
                                        <p:tav tm="100000">
                                          <p:val>
                                            <p:strVal val="#ppt_w"/>
                                          </p:val>
                                        </p:tav>
                                      </p:tavLst>
                                    </p:anim>
                                    <p:anim calcmode="lin" valueType="num">
                                      <p:cBhvr>
                                        <p:cTn id="487" dur="500" fill="hold"/>
                                        <p:tgtEl>
                                          <p:spTgt spid="201"/>
                                        </p:tgtEl>
                                        <p:attrNameLst>
                                          <p:attrName>ppt_h</p:attrName>
                                        </p:attrNameLst>
                                      </p:cBhvr>
                                      <p:tavLst>
                                        <p:tav tm="0">
                                          <p:val>
                                            <p:fltVal val="0"/>
                                          </p:val>
                                        </p:tav>
                                        <p:tav tm="100000">
                                          <p:val>
                                            <p:strVal val="#ppt_h"/>
                                          </p:val>
                                        </p:tav>
                                      </p:tavLst>
                                    </p:anim>
                                    <p:animEffect transition="in" filter="fade">
                                      <p:cBhvr>
                                        <p:cTn id="488" dur="500"/>
                                        <p:tgtEl>
                                          <p:spTgt spid="201"/>
                                        </p:tgtEl>
                                      </p:cBhvr>
                                    </p:animEffect>
                                  </p:childTnLst>
                                </p:cTn>
                              </p:par>
                              <p:par>
                                <p:cTn id="489" presetID="53" presetClass="entr" presetSubtype="16" fill="hold" nodeType="withEffect">
                                  <p:stCondLst>
                                    <p:cond delay="0"/>
                                  </p:stCondLst>
                                  <p:childTnLst>
                                    <p:set>
                                      <p:cBhvr>
                                        <p:cTn id="490" dur="1" fill="hold">
                                          <p:stCondLst>
                                            <p:cond delay="0"/>
                                          </p:stCondLst>
                                        </p:cTn>
                                        <p:tgtEl>
                                          <p:spTgt spid="197"/>
                                        </p:tgtEl>
                                        <p:attrNameLst>
                                          <p:attrName>style.visibility</p:attrName>
                                        </p:attrNameLst>
                                      </p:cBhvr>
                                      <p:to>
                                        <p:strVal val="visible"/>
                                      </p:to>
                                    </p:set>
                                    <p:anim calcmode="lin" valueType="num">
                                      <p:cBhvr>
                                        <p:cTn id="491" dur="500" fill="hold"/>
                                        <p:tgtEl>
                                          <p:spTgt spid="197"/>
                                        </p:tgtEl>
                                        <p:attrNameLst>
                                          <p:attrName>ppt_w</p:attrName>
                                        </p:attrNameLst>
                                      </p:cBhvr>
                                      <p:tavLst>
                                        <p:tav tm="0">
                                          <p:val>
                                            <p:fltVal val="0"/>
                                          </p:val>
                                        </p:tav>
                                        <p:tav tm="100000">
                                          <p:val>
                                            <p:strVal val="#ppt_w"/>
                                          </p:val>
                                        </p:tav>
                                      </p:tavLst>
                                    </p:anim>
                                    <p:anim calcmode="lin" valueType="num">
                                      <p:cBhvr>
                                        <p:cTn id="492" dur="500" fill="hold"/>
                                        <p:tgtEl>
                                          <p:spTgt spid="197"/>
                                        </p:tgtEl>
                                        <p:attrNameLst>
                                          <p:attrName>ppt_h</p:attrName>
                                        </p:attrNameLst>
                                      </p:cBhvr>
                                      <p:tavLst>
                                        <p:tav tm="0">
                                          <p:val>
                                            <p:fltVal val="0"/>
                                          </p:val>
                                        </p:tav>
                                        <p:tav tm="100000">
                                          <p:val>
                                            <p:strVal val="#ppt_h"/>
                                          </p:val>
                                        </p:tav>
                                      </p:tavLst>
                                    </p:anim>
                                    <p:animEffect transition="in" filter="fade">
                                      <p:cBhvr>
                                        <p:cTn id="493" dur="500"/>
                                        <p:tgtEl>
                                          <p:spTgt spid="197"/>
                                        </p:tgtEl>
                                      </p:cBhvr>
                                    </p:animEffect>
                                  </p:childTnLst>
                                </p:cTn>
                              </p:par>
                            </p:childTnLst>
                          </p:cTn>
                        </p:par>
                        <p:par>
                          <p:cTn id="494" fill="hold">
                            <p:stCondLst>
                              <p:cond delay="500"/>
                            </p:stCondLst>
                            <p:childTnLst>
                              <p:par>
                                <p:cTn id="495" presetID="53" presetClass="entr" presetSubtype="16" fill="hold" grpId="0" nodeType="afterEffect">
                                  <p:stCondLst>
                                    <p:cond delay="0"/>
                                  </p:stCondLst>
                                  <p:childTnLst>
                                    <p:set>
                                      <p:cBhvr>
                                        <p:cTn id="496" dur="1" fill="hold">
                                          <p:stCondLst>
                                            <p:cond delay="0"/>
                                          </p:stCondLst>
                                        </p:cTn>
                                        <p:tgtEl>
                                          <p:spTgt spid="186"/>
                                        </p:tgtEl>
                                        <p:attrNameLst>
                                          <p:attrName>style.visibility</p:attrName>
                                        </p:attrNameLst>
                                      </p:cBhvr>
                                      <p:to>
                                        <p:strVal val="visible"/>
                                      </p:to>
                                    </p:set>
                                    <p:anim calcmode="lin" valueType="num">
                                      <p:cBhvr>
                                        <p:cTn id="497" dur="500" fill="hold"/>
                                        <p:tgtEl>
                                          <p:spTgt spid="186"/>
                                        </p:tgtEl>
                                        <p:attrNameLst>
                                          <p:attrName>ppt_w</p:attrName>
                                        </p:attrNameLst>
                                      </p:cBhvr>
                                      <p:tavLst>
                                        <p:tav tm="0">
                                          <p:val>
                                            <p:fltVal val="0"/>
                                          </p:val>
                                        </p:tav>
                                        <p:tav tm="100000">
                                          <p:val>
                                            <p:strVal val="#ppt_w"/>
                                          </p:val>
                                        </p:tav>
                                      </p:tavLst>
                                    </p:anim>
                                    <p:anim calcmode="lin" valueType="num">
                                      <p:cBhvr>
                                        <p:cTn id="498" dur="500" fill="hold"/>
                                        <p:tgtEl>
                                          <p:spTgt spid="186"/>
                                        </p:tgtEl>
                                        <p:attrNameLst>
                                          <p:attrName>ppt_h</p:attrName>
                                        </p:attrNameLst>
                                      </p:cBhvr>
                                      <p:tavLst>
                                        <p:tav tm="0">
                                          <p:val>
                                            <p:fltVal val="0"/>
                                          </p:val>
                                        </p:tav>
                                        <p:tav tm="100000">
                                          <p:val>
                                            <p:strVal val="#ppt_h"/>
                                          </p:val>
                                        </p:tav>
                                      </p:tavLst>
                                    </p:anim>
                                    <p:animEffect transition="in" filter="fade">
                                      <p:cBhvr>
                                        <p:cTn id="499" dur="500"/>
                                        <p:tgtEl>
                                          <p:spTgt spid="186"/>
                                        </p:tgtEl>
                                      </p:cBhvr>
                                    </p:animEffect>
                                  </p:childTnLst>
                                </p:cTn>
                              </p:par>
                              <p:par>
                                <p:cTn id="500" presetID="53" presetClass="entr" presetSubtype="16" fill="hold" grpId="0" nodeType="withEffect">
                                  <p:stCondLst>
                                    <p:cond delay="0"/>
                                  </p:stCondLst>
                                  <p:childTnLst>
                                    <p:set>
                                      <p:cBhvr>
                                        <p:cTn id="501" dur="1" fill="hold">
                                          <p:stCondLst>
                                            <p:cond delay="0"/>
                                          </p:stCondLst>
                                        </p:cTn>
                                        <p:tgtEl>
                                          <p:spTgt spid="192"/>
                                        </p:tgtEl>
                                        <p:attrNameLst>
                                          <p:attrName>style.visibility</p:attrName>
                                        </p:attrNameLst>
                                      </p:cBhvr>
                                      <p:to>
                                        <p:strVal val="visible"/>
                                      </p:to>
                                    </p:set>
                                    <p:anim calcmode="lin" valueType="num">
                                      <p:cBhvr>
                                        <p:cTn id="502" dur="500" fill="hold"/>
                                        <p:tgtEl>
                                          <p:spTgt spid="192"/>
                                        </p:tgtEl>
                                        <p:attrNameLst>
                                          <p:attrName>ppt_w</p:attrName>
                                        </p:attrNameLst>
                                      </p:cBhvr>
                                      <p:tavLst>
                                        <p:tav tm="0">
                                          <p:val>
                                            <p:fltVal val="0"/>
                                          </p:val>
                                        </p:tav>
                                        <p:tav tm="100000">
                                          <p:val>
                                            <p:strVal val="#ppt_w"/>
                                          </p:val>
                                        </p:tav>
                                      </p:tavLst>
                                    </p:anim>
                                    <p:anim calcmode="lin" valueType="num">
                                      <p:cBhvr>
                                        <p:cTn id="503" dur="500" fill="hold"/>
                                        <p:tgtEl>
                                          <p:spTgt spid="192"/>
                                        </p:tgtEl>
                                        <p:attrNameLst>
                                          <p:attrName>ppt_h</p:attrName>
                                        </p:attrNameLst>
                                      </p:cBhvr>
                                      <p:tavLst>
                                        <p:tav tm="0">
                                          <p:val>
                                            <p:fltVal val="0"/>
                                          </p:val>
                                        </p:tav>
                                        <p:tav tm="100000">
                                          <p:val>
                                            <p:strVal val="#ppt_h"/>
                                          </p:val>
                                        </p:tav>
                                      </p:tavLst>
                                    </p:anim>
                                    <p:animEffect transition="in" filter="fade">
                                      <p:cBhvr>
                                        <p:cTn id="504" dur="500"/>
                                        <p:tgtEl>
                                          <p:spTgt spid="192"/>
                                        </p:tgtEl>
                                      </p:cBhvr>
                                    </p:animEffect>
                                  </p:childTnLst>
                                </p:cTn>
                              </p:par>
                              <p:par>
                                <p:cTn id="505" presetID="53" presetClass="entr" presetSubtype="16" fill="hold" grpId="0" nodeType="withEffect">
                                  <p:stCondLst>
                                    <p:cond delay="0"/>
                                  </p:stCondLst>
                                  <p:childTnLst>
                                    <p:set>
                                      <p:cBhvr>
                                        <p:cTn id="506" dur="1" fill="hold">
                                          <p:stCondLst>
                                            <p:cond delay="0"/>
                                          </p:stCondLst>
                                        </p:cTn>
                                        <p:tgtEl>
                                          <p:spTgt spid="196"/>
                                        </p:tgtEl>
                                        <p:attrNameLst>
                                          <p:attrName>style.visibility</p:attrName>
                                        </p:attrNameLst>
                                      </p:cBhvr>
                                      <p:to>
                                        <p:strVal val="visible"/>
                                      </p:to>
                                    </p:set>
                                    <p:anim calcmode="lin" valueType="num">
                                      <p:cBhvr>
                                        <p:cTn id="507" dur="600" fill="hold"/>
                                        <p:tgtEl>
                                          <p:spTgt spid="196"/>
                                        </p:tgtEl>
                                        <p:attrNameLst>
                                          <p:attrName>ppt_w</p:attrName>
                                        </p:attrNameLst>
                                      </p:cBhvr>
                                      <p:tavLst>
                                        <p:tav tm="0">
                                          <p:val>
                                            <p:fltVal val="0"/>
                                          </p:val>
                                        </p:tav>
                                        <p:tav tm="100000">
                                          <p:val>
                                            <p:strVal val="#ppt_w"/>
                                          </p:val>
                                        </p:tav>
                                      </p:tavLst>
                                    </p:anim>
                                    <p:anim calcmode="lin" valueType="num">
                                      <p:cBhvr>
                                        <p:cTn id="508" dur="600" fill="hold"/>
                                        <p:tgtEl>
                                          <p:spTgt spid="196"/>
                                        </p:tgtEl>
                                        <p:attrNameLst>
                                          <p:attrName>ppt_h</p:attrName>
                                        </p:attrNameLst>
                                      </p:cBhvr>
                                      <p:tavLst>
                                        <p:tav tm="0">
                                          <p:val>
                                            <p:fltVal val="0"/>
                                          </p:val>
                                        </p:tav>
                                        <p:tav tm="100000">
                                          <p:val>
                                            <p:strVal val="#ppt_h"/>
                                          </p:val>
                                        </p:tav>
                                      </p:tavLst>
                                    </p:anim>
                                    <p:animEffect transition="in" filter="fade">
                                      <p:cBhvr>
                                        <p:cTn id="509" dur="600"/>
                                        <p:tgtEl>
                                          <p:spTgt spid="196"/>
                                        </p:tgtEl>
                                      </p:cBhvr>
                                    </p:animEffect>
                                  </p:childTnLst>
                                </p:cTn>
                              </p:par>
                              <p:par>
                                <p:cTn id="510" presetID="53" presetClass="entr" presetSubtype="16" fill="hold" grpId="0" nodeType="withEffect">
                                  <p:stCondLst>
                                    <p:cond delay="0"/>
                                  </p:stCondLst>
                                  <p:childTnLst>
                                    <p:set>
                                      <p:cBhvr>
                                        <p:cTn id="511" dur="1" fill="hold">
                                          <p:stCondLst>
                                            <p:cond delay="0"/>
                                          </p:stCondLst>
                                        </p:cTn>
                                        <p:tgtEl>
                                          <p:spTgt spid="200"/>
                                        </p:tgtEl>
                                        <p:attrNameLst>
                                          <p:attrName>style.visibility</p:attrName>
                                        </p:attrNameLst>
                                      </p:cBhvr>
                                      <p:to>
                                        <p:strVal val="visible"/>
                                      </p:to>
                                    </p:set>
                                    <p:anim calcmode="lin" valueType="num">
                                      <p:cBhvr>
                                        <p:cTn id="512" dur="500" fill="hold"/>
                                        <p:tgtEl>
                                          <p:spTgt spid="200"/>
                                        </p:tgtEl>
                                        <p:attrNameLst>
                                          <p:attrName>ppt_w</p:attrName>
                                        </p:attrNameLst>
                                      </p:cBhvr>
                                      <p:tavLst>
                                        <p:tav tm="0">
                                          <p:val>
                                            <p:fltVal val="0"/>
                                          </p:val>
                                        </p:tav>
                                        <p:tav tm="100000">
                                          <p:val>
                                            <p:strVal val="#ppt_w"/>
                                          </p:val>
                                        </p:tav>
                                      </p:tavLst>
                                    </p:anim>
                                    <p:anim calcmode="lin" valueType="num">
                                      <p:cBhvr>
                                        <p:cTn id="513" dur="500" fill="hold"/>
                                        <p:tgtEl>
                                          <p:spTgt spid="200"/>
                                        </p:tgtEl>
                                        <p:attrNameLst>
                                          <p:attrName>ppt_h</p:attrName>
                                        </p:attrNameLst>
                                      </p:cBhvr>
                                      <p:tavLst>
                                        <p:tav tm="0">
                                          <p:val>
                                            <p:fltVal val="0"/>
                                          </p:val>
                                        </p:tav>
                                        <p:tav tm="100000">
                                          <p:val>
                                            <p:strVal val="#ppt_h"/>
                                          </p:val>
                                        </p:tav>
                                      </p:tavLst>
                                    </p:anim>
                                    <p:animEffect transition="in" filter="fade">
                                      <p:cBhvr>
                                        <p:cTn id="514" dur="500"/>
                                        <p:tgtEl>
                                          <p:spTgt spid="200"/>
                                        </p:tgtEl>
                                      </p:cBhvr>
                                    </p:animEffect>
                                  </p:childTnLst>
                                </p:cTn>
                              </p:par>
                              <p:par>
                                <p:cTn id="515" presetID="53" presetClass="entr" presetSubtype="16" fill="hold" grpId="0" nodeType="withEffect">
                                  <p:stCondLst>
                                    <p:cond delay="0"/>
                                  </p:stCondLst>
                                  <p:childTnLst>
                                    <p:set>
                                      <p:cBhvr>
                                        <p:cTn id="516" dur="1" fill="hold">
                                          <p:stCondLst>
                                            <p:cond delay="0"/>
                                          </p:stCondLst>
                                        </p:cTn>
                                        <p:tgtEl>
                                          <p:spTgt spid="210"/>
                                        </p:tgtEl>
                                        <p:attrNameLst>
                                          <p:attrName>style.visibility</p:attrName>
                                        </p:attrNameLst>
                                      </p:cBhvr>
                                      <p:to>
                                        <p:strVal val="visible"/>
                                      </p:to>
                                    </p:set>
                                    <p:anim calcmode="lin" valueType="num">
                                      <p:cBhvr>
                                        <p:cTn id="517" dur="500" fill="hold"/>
                                        <p:tgtEl>
                                          <p:spTgt spid="210"/>
                                        </p:tgtEl>
                                        <p:attrNameLst>
                                          <p:attrName>ppt_w</p:attrName>
                                        </p:attrNameLst>
                                      </p:cBhvr>
                                      <p:tavLst>
                                        <p:tav tm="0">
                                          <p:val>
                                            <p:fltVal val="0"/>
                                          </p:val>
                                        </p:tav>
                                        <p:tav tm="100000">
                                          <p:val>
                                            <p:strVal val="#ppt_w"/>
                                          </p:val>
                                        </p:tav>
                                      </p:tavLst>
                                    </p:anim>
                                    <p:anim calcmode="lin" valueType="num">
                                      <p:cBhvr>
                                        <p:cTn id="518" dur="500" fill="hold"/>
                                        <p:tgtEl>
                                          <p:spTgt spid="210"/>
                                        </p:tgtEl>
                                        <p:attrNameLst>
                                          <p:attrName>ppt_h</p:attrName>
                                        </p:attrNameLst>
                                      </p:cBhvr>
                                      <p:tavLst>
                                        <p:tav tm="0">
                                          <p:val>
                                            <p:fltVal val="0"/>
                                          </p:val>
                                        </p:tav>
                                        <p:tav tm="100000">
                                          <p:val>
                                            <p:strVal val="#ppt_h"/>
                                          </p:val>
                                        </p:tav>
                                      </p:tavLst>
                                    </p:anim>
                                    <p:animEffect transition="in" filter="fade">
                                      <p:cBhvr>
                                        <p:cTn id="519" dur="500"/>
                                        <p:tgtEl>
                                          <p:spTgt spid="210"/>
                                        </p:tgtEl>
                                      </p:cBhvr>
                                    </p:animEffect>
                                  </p:childTnLst>
                                </p:cTn>
                              </p:par>
                              <p:par>
                                <p:cTn id="520" presetID="53" presetClass="entr" presetSubtype="16" fill="hold" grpId="0" nodeType="withEffect">
                                  <p:stCondLst>
                                    <p:cond delay="0"/>
                                  </p:stCondLst>
                                  <p:childTnLst>
                                    <p:set>
                                      <p:cBhvr>
                                        <p:cTn id="521" dur="1" fill="hold">
                                          <p:stCondLst>
                                            <p:cond delay="0"/>
                                          </p:stCondLst>
                                        </p:cTn>
                                        <p:tgtEl>
                                          <p:spTgt spid="215"/>
                                        </p:tgtEl>
                                        <p:attrNameLst>
                                          <p:attrName>style.visibility</p:attrName>
                                        </p:attrNameLst>
                                      </p:cBhvr>
                                      <p:to>
                                        <p:strVal val="visible"/>
                                      </p:to>
                                    </p:set>
                                    <p:anim calcmode="lin" valueType="num">
                                      <p:cBhvr>
                                        <p:cTn id="522" dur="500" fill="hold"/>
                                        <p:tgtEl>
                                          <p:spTgt spid="215"/>
                                        </p:tgtEl>
                                        <p:attrNameLst>
                                          <p:attrName>ppt_w</p:attrName>
                                        </p:attrNameLst>
                                      </p:cBhvr>
                                      <p:tavLst>
                                        <p:tav tm="0">
                                          <p:val>
                                            <p:fltVal val="0"/>
                                          </p:val>
                                        </p:tav>
                                        <p:tav tm="100000">
                                          <p:val>
                                            <p:strVal val="#ppt_w"/>
                                          </p:val>
                                        </p:tav>
                                      </p:tavLst>
                                    </p:anim>
                                    <p:anim calcmode="lin" valueType="num">
                                      <p:cBhvr>
                                        <p:cTn id="523" dur="500" fill="hold"/>
                                        <p:tgtEl>
                                          <p:spTgt spid="215"/>
                                        </p:tgtEl>
                                        <p:attrNameLst>
                                          <p:attrName>ppt_h</p:attrName>
                                        </p:attrNameLst>
                                      </p:cBhvr>
                                      <p:tavLst>
                                        <p:tav tm="0">
                                          <p:val>
                                            <p:fltVal val="0"/>
                                          </p:val>
                                        </p:tav>
                                        <p:tav tm="100000">
                                          <p:val>
                                            <p:strVal val="#ppt_h"/>
                                          </p:val>
                                        </p:tav>
                                      </p:tavLst>
                                    </p:anim>
                                    <p:animEffect transition="in" filter="fade">
                                      <p:cBhvr>
                                        <p:cTn id="524" dur="500"/>
                                        <p:tgtEl>
                                          <p:spTgt spid="215"/>
                                        </p:tgtEl>
                                      </p:cBhvr>
                                    </p:animEffect>
                                  </p:childTnLst>
                                </p:cTn>
                              </p:par>
                              <p:par>
                                <p:cTn id="525" presetID="53" presetClass="entr" presetSubtype="16" fill="hold" grpId="0" nodeType="withEffect">
                                  <p:stCondLst>
                                    <p:cond delay="0"/>
                                  </p:stCondLst>
                                  <p:childTnLst>
                                    <p:set>
                                      <p:cBhvr>
                                        <p:cTn id="526" dur="1" fill="hold">
                                          <p:stCondLst>
                                            <p:cond delay="0"/>
                                          </p:stCondLst>
                                        </p:cTn>
                                        <p:tgtEl>
                                          <p:spTgt spid="216"/>
                                        </p:tgtEl>
                                        <p:attrNameLst>
                                          <p:attrName>style.visibility</p:attrName>
                                        </p:attrNameLst>
                                      </p:cBhvr>
                                      <p:to>
                                        <p:strVal val="visible"/>
                                      </p:to>
                                    </p:set>
                                    <p:anim calcmode="lin" valueType="num">
                                      <p:cBhvr>
                                        <p:cTn id="527" dur="500" fill="hold"/>
                                        <p:tgtEl>
                                          <p:spTgt spid="216"/>
                                        </p:tgtEl>
                                        <p:attrNameLst>
                                          <p:attrName>ppt_w</p:attrName>
                                        </p:attrNameLst>
                                      </p:cBhvr>
                                      <p:tavLst>
                                        <p:tav tm="0">
                                          <p:val>
                                            <p:fltVal val="0"/>
                                          </p:val>
                                        </p:tav>
                                        <p:tav tm="100000">
                                          <p:val>
                                            <p:strVal val="#ppt_w"/>
                                          </p:val>
                                        </p:tav>
                                      </p:tavLst>
                                    </p:anim>
                                    <p:anim calcmode="lin" valueType="num">
                                      <p:cBhvr>
                                        <p:cTn id="528" dur="500" fill="hold"/>
                                        <p:tgtEl>
                                          <p:spTgt spid="216"/>
                                        </p:tgtEl>
                                        <p:attrNameLst>
                                          <p:attrName>ppt_h</p:attrName>
                                        </p:attrNameLst>
                                      </p:cBhvr>
                                      <p:tavLst>
                                        <p:tav tm="0">
                                          <p:val>
                                            <p:fltVal val="0"/>
                                          </p:val>
                                        </p:tav>
                                        <p:tav tm="100000">
                                          <p:val>
                                            <p:strVal val="#ppt_h"/>
                                          </p:val>
                                        </p:tav>
                                      </p:tavLst>
                                    </p:anim>
                                    <p:animEffect transition="in" filter="fade">
                                      <p:cBhvr>
                                        <p:cTn id="529" dur="500"/>
                                        <p:tgtEl>
                                          <p:spTgt spid="216"/>
                                        </p:tgtEl>
                                      </p:cBhvr>
                                    </p:animEffect>
                                  </p:childTnLst>
                                </p:cTn>
                              </p:par>
                              <p:par>
                                <p:cTn id="530" presetID="53" presetClass="entr" presetSubtype="16" fill="hold" grpId="0" nodeType="withEffect">
                                  <p:stCondLst>
                                    <p:cond delay="0"/>
                                  </p:stCondLst>
                                  <p:childTnLst>
                                    <p:set>
                                      <p:cBhvr>
                                        <p:cTn id="531" dur="1" fill="hold">
                                          <p:stCondLst>
                                            <p:cond delay="0"/>
                                          </p:stCondLst>
                                        </p:cTn>
                                        <p:tgtEl>
                                          <p:spTgt spid="219"/>
                                        </p:tgtEl>
                                        <p:attrNameLst>
                                          <p:attrName>style.visibility</p:attrName>
                                        </p:attrNameLst>
                                      </p:cBhvr>
                                      <p:to>
                                        <p:strVal val="visible"/>
                                      </p:to>
                                    </p:set>
                                    <p:anim calcmode="lin" valueType="num">
                                      <p:cBhvr>
                                        <p:cTn id="532" dur="500" fill="hold"/>
                                        <p:tgtEl>
                                          <p:spTgt spid="219"/>
                                        </p:tgtEl>
                                        <p:attrNameLst>
                                          <p:attrName>ppt_w</p:attrName>
                                        </p:attrNameLst>
                                      </p:cBhvr>
                                      <p:tavLst>
                                        <p:tav tm="0">
                                          <p:val>
                                            <p:fltVal val="0"/>
                                          </p:val>
                                        </p:tav>
                                        <p:tav tm="100000">
                                          <p:val>
                                            <p:strVal val="#ppt_w"/>
                                          </p:val>
                                        </p:tav>
                                      </p:tavLst>
                                    </p:anim>
                                    <p:anim calcmode="lin" valueType="num">
                                      <p:cBhvr>
                                        <p:cTn id="533" dur="500" fill="hold"/>
                                        <p:tgtEl>
                                          <p:spTgt spid="219"/>
                                        </p:tgtEl>
                                        <p:attrNameLst>
                                          <p:attrName>ppt_h</p:attrName>
                                        </p:attrNameLst>
                                      </p:cBhvr>
                                      <p:tavLst>
                                        <p:tav tm="0">
                                          <p:val>
                                            <p:fltVal val="0"/>
                                          </p:val>
                                        </p:tav>
                                        <p:tav tm="100000">
                                          <p:val>
                                            <p:strVal val="#ppt_h"/>
                                          </p:val>
                                        </p:tav>
                                      </p:tavLst>
                                    </p:anim>
                                    <p:animEffect transition="in" filter="fade">
                                      <p:cBhvr>
                                        <p:cTn id="534" dur="500"/>
                                        <p:tgtEl>
                                          <p:spTgt spid="219"/>
                                        </p:tgtEl>
                                      </p:cBhvr>
                                    </p:animEffect>
                                  </p:childTnLst>
                                </p:cTn>
                              </p:par>
                              <p:par>
                                <p:cTn id="535" presetID="53" presetClass="entr" presetSubtype="16" fill="hold" grpId="0" nodeType="withEffect">
                                  <p:stCondLst>
                                    <p:cond delay="0"/>
                                  </p:stCondLst>
                                  <p:childTnLst>
                                    <p:set>
                                      <p:cBhvr>
                                        <p:cTn id="536" dur="1" fill="hold">
                                          <p:stCondLst>
                                            <p:cond delay="0"/>
                                          </p:stCondLst>
                                        </p:cTn>
                                        <p:tgtEl>
                                          <p:spTgt spid="220"/>
                                        </p:tgtEl>
                                        <p:attrNameLst>
                                          <p:attrName>style.visibility</p:attrName>
                                        </p:attrNameLst>
                                      </p:cBhvr>
                                      <p:to>
                                        <p:strVal val="visible"/>
                                      </p:to>
                                    </p:set>
                                    <p:anim calcmode="lin" valueType="num">
                                      <p:cBhvr>
                                        <p:cTn id="537" dur="500" fill="hold"/>
                                        <p:tgtEl>
                                          <p:spTgt spid="220"/>
                                        </p:tgtEl>
                                        <p:attrNameLst>
                                          <p:attrName>ppt_w</p:attrName>
                                        </p:attrNameLst>
                                      </p:cBhvr>
                                      <p:tavLst>
                                        <p:tav tm="0">
                                          <p:val>
                                            <p:fltVal val="0"/>
                                          </p:val>
                                        </p:tav>
                                        <p:tav tm="100000">
                                          <p:val>
                                            <p:strVal val="#ppt_w"/>
                                          </p:val>
                                        </p:tav>
                                      </p:tavLst>
                                    </p:anim>
                                    <p:anim calcmode="lin" valueType="num">
                                      <p:cBhvr>
                                        <p:cTn id="538" dur="500" fill="hold"/>
                                        <p:tgtEl>
                                          <p:spTgt spid="220"/>
                                        </p:tgtEl>
                                        <p:attrNameLst>
                                          <p:attrName>ppt_h</p:attrName>
                                        </p:attrNameLst>
                                      </p:cBhvr>
                                      <p:tavLst>
                                        <p:tav tm="0">
                                          <p:val>
                                            <p:fltVal val="0"/>
                                          </p:val>
                                        </p:tav>
                                        <p:tav tm="100000">
                                          <p:val>
                                            <p:strVal val="#ppt_h"/>
                                          </p:val>
                                        </p:tav>
                                      </p:tavLst>
                                    </p:anim>
                                    <p:animEffect transition="in" filter="fade">
                                      <p:cBhvr>
                                        <p:cTn id="539" dur="500"/>
                                        <p:tgtEl>
                                          <p:spTgt spid="220"/>
                                        </p:tgtEl>
                                      </p:cBhvr>
                                    </p:animEffect>
                                  </p:childTnLst>
                                </p:cTn>
                              </p:par>
                            </p:childTnLst>
                          </p:cTn>
                        </p:par>
                        <p:par>
                          <p:cTn id="540" fill="hold">
                            <p:stCondLst>
                              <p:cond delay="1100"/>
                            </p:stCondLst>
                            <p:childTnLst>
                              <p:par>
                                <p:cTn id="541" presetID="10" presetClass="entr" presetSubtype="0" fill="hold" grpId="0" nodeType="afterEffect">
                                  <p:stCondLst>
                                    <p:cond delay="0"/>
                                  </p:stCondLst>
                                  <p:childTnLst>
                                    <p:set>
                                      <p:cBhvr>
                                        <p:cTn id="542" dur="1" fill="hold">
                                          <p:stCondLst>
                                            <p:cond delay="0"/>
                                          </p:stCondLst>
                                        </p:cTn>
                                        <p:tgtEl>
                                          <p:spTgt spid="252"/>
                                        </p:tgtEl>
                                        <p:attrNameLst>
                                          <p:attrName>style.visibility</p:attrName>
                                        </p:attrNameLst>
                                      </p:cBhvr>
                                      <p:to>
                                        <p:strVal val="visible"/>
                                      </p:to>
                                    </p:set>
                                    <p:animEffect transition="in" filter="fade">
                                      <p:cBhvr>
                                        <p:cTn id="543"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30" grpId="0" animBg="1"/>
      <p:bldP spid="31" grpId="0" animBg="1"/>
      <p:bldP spid="32" grpId="0" animBg="1"/>
      <p:bldP spid="33" grpId="0" animBg="1"/>
      <p:bldP spid="34" grpId="0" animBg="1"/>
      <p:bldP spid="35" grpId="0" animBg="1"/>
      <p:bldP spid="36" grpId="0" animBg="1"/>
      <p:bldP spid="37" grpId="0" animBg="1"/>
      <p:bldP spid="46" grpId="0" animBg="1"/>
      <p:bldP spid="47" grpId="0" animBg="1"/>
      <p:bldP spid="48" grpId="0" animBg="1"/>
      <p:bldP spid="50" grpId="0" animBg="1"/>
      <p:bldP spid="51" grpId="0" animBg="1"/>
      <p:bldP spid="52" grpId="0" animBg="1"/>
      <p:bldP spid="53" grpId="0" animBg="1"/>
      <p:bldP spid="55" grpId="0" animBg="1"/>
      <p:bldP spid="49" grpId="0" animBg="1"/>
      <p:bldP spid="54" grpId="0" animBg="1"/>
      <p:bldP spid="109" grpId="0" animBg="1"/>
      <p:bldP spid="110" grpId="0" animBg="1"/>
      <p:bldP spid="111" grpId="0" animBg="1"/>
      <p:bldP spid="112" grpId="0" animBg="1"/>
      <p:bldP spid="113" grpId="0" animBg="1"/>
      <p:bldP spid="114" grpId="0" animBg="1"/>
      <p:bldP spid="115" grpId="0" animBg="1"/>
      <p:bldP spid="38" grpId="0" animBg="1"/>
      <p:bldP spid="39" grpId="0" animBg="1"/>
      <p:bldP spid="185" grpId="0" animBg="1"/>
      <p:bldP spid="186" grpId="0" animBg="1"/>
      <p:bldP spid="192" grpId="0" animBg="1"/>
      <p:bldP spid="196" grpId="0" animBg="1"/>
      <p:bldP spid="200" grpId="0" animBg="1"/>
      <p:bldP spid="208" grpId="0" animBg="1"/>
      <p:bldP spid="209" grpId="0" animBg="1"/>
      <p:bldP spid="210" grpId="0" animBg="1"/>
      <p:bldP spid="214" grpId="0" animBg="1"/>
      <p:bldP spid="215" grpId="0" animBg="1"/>
      <p:bldP spid="216" grpId="0" animBg="1"/>
      <p:bldP spid="218" grpId="0" animBg="1"/>
      <p:bldP spid="219" grpId="0" animBg="1"/>
      <p:bldP spid="220" grpId="0" animBg="1"/>
      <p:bldP spid="233" grpId="0" animBg="1"/>
      <p:bldP spid="236" grpId="0" animBg="1"/>
      <p:bldP spid="237" grpId="0" animBg="1"/>
      <p:bldP spid="238" grpId="0" animBg="1"/>
      <p:bldP spid="239" grpId="0" animBg="1"/>
      <p:bldP spid="240" grpId="0" animBg="1"/>
      <p:bldP spid="241" grpId="0"/>
      <p:bldP spid="242" grpId="0"/>
      <p:bldP spid="243" grpId="0"/>
      <p:bldP spid="244" grpId="0"/>
      <p:bldP spid="245" grpId="0"/>
      <p:bldP spid="246" grpId="0"/>
      <p:bldP spid="247" grpId="0"/>
      <p:bldP spid="248" grpId="0"/>
      <p:bldP spid="249" grpId="0"/>
      <p:bldP spid="250" grpId="0"/>
      <p:bldP spid="251" grpId="0"/>
      <p:bldP spid="252" grpId="0"/>
      <p:bldP spid="253" grpId="0"/>
      <p:bldP spid="254" grpId="0"/>
      <p:bldP spid="255" grpId="0"/>
      <p:bldP spid="256" grpId="0"/>
      <p:bldP spid="257" grpId="0"/>
      <p:bldP spid="258" grpId="0"/>
      <p:bldP spid="259" grpId="0"/>
      <p:bldP spid="260" grpId="0"/>
      <p:bldP spid="261" grpId="0"/>
      <p:bldP spid="262" grpId="0"/>
      <p:bldP spid="1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2" name="Ellipse 21"/>
          <p:cNvSpPr/>
          <p:nvPr/>
        </p:nvSpPr>
        <p:spPr>
          <a:xfrm>
            <a:off x="5977465" y="3170963"/>
            <a:ext cx="1620000" cy="1620000"/>
          </a:xfrm>
          <a:prstGeom prst="ellipse">
            <a:avLst/>
          </a:prstGeom>
          <a:solidFill>
            <a:schemeClr val="tx2">
              <a:lumMod val="40000"/>
              <a:lumOff val="60000"/>
            </a:schemeClr>
          </a:solid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4" name="Ellipse 23"/>
          <p:cNvSpPr/>
          <p:nvPr/>
        </p:nvSpPr>
        <p:spPr>
          <a:xfrm>
            <a:off x="1551566" y="3170963"/>
            <a:ext cx="1620000" cy="1620000"/>
          </a:xfrm>
          <a:prstGeom prst="ellipse">
            <a:avLst/>
          </a:prstGeom>
          <a:solidFill>
            <a:schemeClr val="tx2">
              <a:lumMod val="40000"/>
              <a:lumOff val="60000"/>
            </a:schemeClr>
          </a:solid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5" name="Ellipse 24"/>
          <p:cNvSpPr/>
          <p:nvPr/>
        </p:nvSpPr>
        <p:spPr>
          <a:xfrm>
            <a:off x="387652" y="1392685"/>
            <a:ext cx="1620000" cy="1620000"/>
          </a:xfrm>
          <a:prstGeom prst="ellipse">
            <a:avLst/>
          </a:prstGeom>
          <a:solidFill>
            <a:schemeClr val="tx2">
              <a:lumMod val="40000"/>
              <a:lumOff val="60000"/>
            </a:schemeClr>
          </a:solid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 name="Ellipse 2"/>
          <p:cNvSpPr/>
          <p:nvPr/>
        </p:nvSpPr>
        <p:spPr>
          <a:xfrm>
            <a:off x="3989704" y="1763285"/>
            <a:ext cx="1188000" cy="1188000"/>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9" name="Rektangel 18"/>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2" name="Tittel 10"/>
          <p:cNvSpPr txBox="1">
            <a:spLocks/>
          </p:cNvSpPr>
          <p:nvPr/>
        </p:nvSpPr>
        <p:spPr>
          <a:xfrm>
            <a:off x="768479" y="696390"/>
            <a:ext cx="7607042"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tx2">
                    <a:lumMod val="50000"/>
                  </a:schemeClr>
                </a:solidFill>
              </a:rPr>
              <a:t>Ulike valg etter </a:t>
            </a:r>
          </a:p>
        </p:txBody>
      </p:sp>
      <p:sp>
        <p:nvSpPr>
          <p:cNvPr id="33" name="Rektangel 32"/>
          <p:cNvSpPr/>
          <p:nvPr/>
        </p:nvSpPr>
        <p:spPr>
          <a:xfrm>
            <a:off x="3388360" y="146331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ekstSylinder 1"/>
          <p:cNvSpPr txBox="1"/>
          <p:nvPr/>
        </p:nvSpPr>
        <p:spPr>
          <a:xfrm>
            <a:off x="3963657" y="2034119"/>
            <a:ext cx="1262023" cy="646331"/>
          </a:xfrm>
          <a:prstGeom prst="rect">
            <a:avLst/>
          </a:prstGeom>
          <a:noFill/>
        </p:spPr>
        <p:txBody>
          <a:bodyPr wrap="square" rtlCol="0">
            <a:spAutoFit/>
          </a:bodyPr>
          <a:lstStyle/>
          <a:p>
            <a:pPr algn="ctr"/>
            <a:r>
              <a:rPr lang="nb-NO" sz="3600" b="1" dirty="0">
                <a:solidFill>
                  <a:schemeClr val="bg1"/>
                </a:solidFill>
              </a:rPr>
              <a:t>VGS</a:t>
            </a:r>
            <a:endParaRPr lang="nn-NO" sz="3600" b="1" dirty="0">
              <a:solidFill>
                <a:schemeClr val="bg1"/>
              </a:solidFill>
            </a:endParaRPr>
          </a:p>
        </p:txBody>
      </p:sp>
      <p:sp>
        <p:nvSpPr>
          <p:cNvPr id="16" name="TekstSylinder 15"/>
          <p:cNvSpPr txBox="1"/>
          <p:nvPr/>
        </p:nvSpPr>
        <p:spPr>
          <a:xfrm>
            <a:off x="585945" y="2357285"/>
            <a:ext cx="1223412" cy="369332"/>
          </a:xfrm>
          <a:prstGeom prst="rect">
            <a:avLst/>
          </a:prstGeom>
          <a:noFill/>
        </p:spPr>
        <p:txBody>
          <a:bodyPr wrap="none" rtlCol="0">
            <a:spAutoFit/>
          </a:bodyPr>
          <a:lstStyle/>
          <a:p>
            <a:pPr algn="ctr"/>
            <a:r>
              <a:rPr lang="nb-NO" dirty="0"/>
              <a:t>Universitet</a:t>
            </a:r>
          </a:p>
        </p:txBody>
      </p:sp>
      <p:pic>
        <p:nvPicPr>
          <p:cNvPr id="4" name="Bilet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18" y="1621818"/>
            <a:ext cx="735467" cy="735467"/>
          </a:xfrm>
          <a:prstGeom prst="rect">
            <a:avLst/>
          </a:prstGeom>
        </p:spPr>
      </p:pic>
      <p:sp>
        <p:nvSpPr>
          <p:cNvPr id="7" name="Ellipse 6"/>
          <p:cNvSpPr/>
          <p:nvPr/>
        </p:nvSpPr>
        <p:spPr>
          <a:xfrm>
            <a:off x="3761998" y="3355629"/>
            <a:ext cx="1620000" cy="1620000"/>
          </a:xfrm>
          <a:prstGeom prst="ellipse">
            <a:avLst/>
          </a:prstGeom>
          <a:solidFill>
            <a:schemeClr val="tx2">
              <a:lumMod val="40000"/>
              <a:lumOff val="60000"/>
            </a:schemeClr>
          </a:solid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pic>
        <p:nvPicPr>
          <p:cNvPr id="6" name="Bilete 5"/>
          <p:cNvPicPr>
            <a:picLocks noChangeAspect="1"/>
          </p:cNvPicPr>
          <p:nvPr/>
        </p:nvPicPr>
        <p:blipFill rotWithShape="1">
          <a:blip r:embed="rId4">
            <a:extLst>
              <a:ext uri="{28A0092B-C50C-407E-A947-70E740481C1C}">
                <a14:useLocalDpi xmlns:a14="http://schemas.microsoft.com/office/drawing/2010/main" val="0"/>
              </a:ext>
            </a:extLst>
          </a:blip>
          <a:srcRect t="82261"/>
          <a:stretch/>
        </p:blipFill>
        <p:spPr>
          <a:xfrm>
            <a:off x="3876179" y="3994403"/>
            <a:ext cx="1391637" cy="239148"/>
          </a:xfrm>
          <a:prstGeom prst="rect">
            <a:avLst/>
          </a:prstGeom>
        </p:spPr>
      </p:pic>
      <p:sp>
        <p:nvSpPr>
          <p:cNvPr id="23" name="Ellipse 22"/>
          <p:cNvSpPr/>
          <p:nvPr/>
        </p:nvSpPr>
        <p:spPr>
          <a:xfrm>
            <a:off x="7136348" y="1392685"/>
            <a:ext cx="1620000" cy="1620000"/>
          </a:xfrm>
          <a:prstGeom prst="ellipse">
            <a:avLst/>
          </a:prstGeom>
          <a:solidFill>
            <a:schemeClr val="tx2">
              <a:lumMod val="40000"/>
              <a:lumOff val="60000"/>
            </a:schemeClr>
          </a:solid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pic>
        <p:nvPicPr>
          <p:cNvPr id="8" name="Bilet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3944" y="3355629"/>
            <a:ext cx="727038" cy="727038"/>
          </a:xfrm>
          <a:prstGeom prst="rect">
            <a:avLst/>
          </a:prstGeom>
        </p:spPr>
      </p:pic>
      <p:sp>
        <p:nvSpPr>
          <p:cNvPr id="29" name="TekstSylinder 28"/>
          <p:cNvSpPr txBox="1"/>
          <p:nvPr/>
        </p:nvSpPr>
        <p:spPr>
          <a:xfrm>
            <a:off x="1845064" y="4263353"/>
            <a:ext cx="1027974" cy="369332"/>
          </a:xfrm>
          <a:prstGeom prst="rect">
            <a:avLst/>
          </a:prstGeom>
          <a:noFill/>
        </p:spPr>
        <p:txBody>
          <a:bodyPr wrap="none" rtlCol="0">
            <a:spAutoFit/>
          </a:bodyPr>
          <a:lstStyle/>
          <a:p>
            <a:pPr algn="ctr"/>
            <a:r>
              <a:rPr lang="nb-NO" dirty="0"/>
              <a:t>Høyskole</a:t>
            </a:r>
          </a:p>
        </p:txBody>
      </p:sp>
      <p:pic>
        <p:nvPicPr>
          <p:cNvPr id="9" name="Bilet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7196" y="3412350"/>
            <a:ext cx="820775" cy="820775"/>
          </a:xfrm>
          <a:prstGeom prst="rect">
            <a:avLst/>
          </a:prstGeom>
        </p:spPr>
      </p:pic>
      <p:cxnSp>
        <p:nvCxnSpPr>
          <p:cNvPr id="11" name="Rett pil 10"/>
          <p:cNvCxnSpPr/>
          <p:nvPr/>
        </p:nvCxnSpPr>
        <p:spPr>
          <a:xfrm flipH="1" flipV="1">
            <a:off x="2115969" y="2170467"/>
            <a:ext cx="1799712" cy="46632"/>
          </a:xfrm>
          <a:prstGeom prst="straightConnector1">
            <a:avLst/>
          </a:prstGeom>
          <a:ln>
            <a:solidFill>
              <a:schemeClr val="tx2">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4" name="Rett pil 33"/>
          <p:cNvCxnSpPr/>
          <p:nvPr/>
        </p:nvCxnSpPr>
        <p:spPr>
          <a:xfrm>
            <a:off x="4572000" y="3005128"/>
            <a:ext cx="0" cy="303197"/>
          </a:xfrm>
          <a:prstGeom prst="straightConnector1">
            <a:avLst/>
          </a:prstGeom>
          <a:ln>
            <a:solidFill>
              <a:schemeClr val="tx2">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Rett pil 43"/>
          <p:cNvCxnSpPr/>
          <p:nvPr/>
        </p:nvCxnSpPr>
        <p:spPr>
          <a:xfrm flipV="1">
            <a:off x="5251727" y="2169960"/>
            <a:ext cx="1795519" cy="67999"/>
          </a:xfrm>
          <a:prstGeom prst="straightConnector1">
            <a:avLst/>
          </a:prstGeom>
          <a:ln>
            <a:solidFill>
              <a:schemeClr val="tx2">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5" name="Rett pil 44"/>
          <p:cNvCxnSpPr/>
          <p:nvPr/>
        </p:nvCxnSpPr>
        <p:spPr>
          <a:xfrm>
            <a:off x="5190656" y="2744728"/>
            <a:ext cx="978152" cy="610901"/>
          </a:xfrm>
          <a:prstGeom prst="straightConnector1">
            <a:avLst/>
          </a:prstGeom>
          <a:ln>
            <a:solidFill>
              <a:schemeClr val="tx2">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8" name="TekstSylinder 47"/>
          <p:cNvSpPr txBox="1"/>
          <p:nvPr/>
        </p:nvSpPr>
        <p:spPr>
          <a:xfrm>
            <a:off x="6297360" y="4252984"/>
            <a:ext cx="980205" cy="369332"/>
          </a:xfrm>
          <a:prstGeom prst="rect">
            <a:avLst/>
          </a:prstGeom>
          <a:noFill/>
        </p:spPr>
        <p:txBody>
          <a:bodyPr wrap="none" rtlCol="0">
            <a:spAutoFit/>
          </a:bodyPr>
          <a:lstStyle/>
          <a:p>
            <a:pPr algn="ctr"/>
            <a:r>
              <a:rPr lang="nb-NO" dirty="0"/>
              <a:t>Fagskole</a:t>
            </a:r>
          </a:p>
        </p:txBody>
      </p:sp>
      <p:pic>
        <p:nvPicPr>
          <p:cNvPr id="10" name="Bilet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0123" y="1596507"/>
            <a:ext cx="812449" cy="763701"/>
          </a:xfrm>
          <a:prstGeom prst="rect">
            <a:avLst/>
          </a:prstGeom>
        </p:spPr>
      </p:pic>
      <p:sp>
        <p:nvSpPr>
          <p:cNvPr id="27" name="TekstSylinder 26"/>
          <p:cNvSpPr txBox="1"/>
          <p:nvPr/>
        </p:nvSpPr>
        <p:spPr>
          <a:xfrm>
            <a:off x="7198804" y="2339737"/>
            <a:ext cx="1495089" cy="369332"/>
          </a:xfrm>
          <a:prstGeom prst="rect">
            <a:avLst/>
          </a:prstGeom>
          <a:noFill/>
        </p:spPr>
        <p:txBody>
          <a:bodyPr wrap="none" rtlCol="0">
            <a:spAutoFit/>
          </a:bodyPr>
          <a:lstStyle/>
          <a:p>
            <a:pPr algn="ctr"/>
            <a:r>
              <a:rPr lang="nb-NO" dirty="0"/>
              <a:t>Folkehøyskole</a:t>
            </a:r>
          </a:p>
        </p:txBody>
      </p:sp>
      <p:cxnSp>
        <p:nvCxnSpPr>
          <p:cNvPr id="30" name="Rett pil 29"/>
          <p:cNvCxnSpPr/>
          <p:nvPr/>
        </p:nvCxnSpPr>
        <p:spPr>
          <a:xfrm flipH="1">
            <a:off x="3083372" y="2749932"/>
            <a:ext cx="880285" cy="567267"/>
          </a:xfrm>
          <a:prstGeom prst="straightConnector1">
            <a:avLst/>
          </a:prstGeom>
          <a:ln>
            <a:solidFill>
              <a:schemeClr val="tx2">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7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500" fill="hold"/>
                                        <p:tgtEl>
                                          <p:spTgt spid="44"/>
                                        </p:tgtEl>
                                        <p:attrNameLst>
                                          <p:attrName>ppt_w</p:attrName>
                                        </p:attrNameLst>
                                      </p:cBhvr>
                                      <p:tavLst>
                                        <p:tav tm="0">
                                          <p:val>
                                            <p:fltVal val="0"/>
                                          </p:val>
                                        </p:tav>
                                        <p:tav tm="100000">
                                          <p:val>
                                            <p:strVal val="#ppt_w"/>
                                          </p:val>
                                        </p:tav>
                                      </p:tavLst>
                                    </p:anim>
                                    <p:anim calcmode="lin" valueType="num">
                                      <p:cBhvr>
                                        <p:cTn id="60" dur="500" fill="hold"/>
                                        <p:tgtEl>
                                          <p:spTgt spid="44"/>
                                        </p:tgtEl>
                                        <p:attrNameLst>
                                          <p:attrName>ppt_h</p:attrName>
                                        </p:attrNameLst>
                                      </p:cBhvr>
                                      <p:tavLst>
                                        <p:tav tm="0">
                                          <p:val>
                                            <p:fltVal val="0"/>
                                          </p:val>
                                        </p:tav>
                                        <p:tav tm="100000">
                                          <p:val>
                                            <p:strVal val="#ppt_h"/>
                                          </p:val>
                                        </p:tav>
                                      </p:tavLst>
                                    </p:anim>
                                    <p:animEffect transition="in" filter="fade">
                                      <p:cBhvr>
                                        <p:cTn id="61" dur="500"/>
                                        <p:tgtEl>
                                          <p:spTgt spid="44"/>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16" grpId="0"/>
      <p:bldP spid="7" grpId="0" animBg="1"/>
      <p:bldP spid="23" grpId="0" animBg="1"/>
      <p:bldP spid="29" grpId="0"/>
      <p:bldP spid="48"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Rektangel 5"/>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pic>
        <p:nvPicPr>
          <p:cNvPr id="13" name="Bilet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752" y="2362605"/>
            <a:ext cx="2046496" cy="2046496"/>
          </a:xfrm>
          <a:prstGeom prst="rect">
            <a:avLst/>
          </a:prstGeom>
        </p:spPr>
      </p:pic>
      <p:sp>
        <p:nvSpPr>
          <p:cNvPr id="14" name="TekstSylinder 13"/>
          <p:cNvSpPr txBox="1"/>
          <p:nvPr/>
        </p:nvSpPr>
        <p:spPr>
          <a:xfrm>
            <a:off x="361756" y="2515722"/>
            <a:ext cx="2818766" cy="1538883"/>
          </a:xfrm>
          <a:prstGeom prst="rect">
            <a:avLst/>
          </a:prstGeom>
          <a:noFill/>
        </p:spPr>
        <p:txBody>
          <a:bodyPr wrap="square" rtlCol="0">
            <a:spAutoFit/>
          </a:bodyPr>
          <a:lstStyle/>
          <a:p>
            <a:pPr algn="ctr"/>
            <a:r>
              <a:rPr lang="nb-NO" sz="2800" b="1" dirty="0">
                <a:solidFill>
                  <a:schemeClr val="tx2">
                    <a:lumMod val="50000"/>
                  </a:schemeClr>
                </a:solidFill>
              </a:rPr>
              <a:t>UTVEKSLING</a:t>
            </a:r>
            <a:r>
              <a:rPr lang="nb-NO" dirty="0">
                <a:solidFill>
                  <a:schemeClr val="tx2">
                    <a:lumMod val="50000"/>
                  </a:schemeClr>
                </a:solidFill>
              </a:rPr>
              <a:t/>
            </a:r>
            <a:br>
              <a:rPr lang="nb-NO" dirty="0">
                <a:solidFill>
                  <a:schemeClr val="tx2">
                    <a:lumMod val="50000"/>
                  </a:schemeClr>
                </a:solidFill>
              </a:rPr>
            </a:br>
            <a:r>
              <a:rPr lang="nb-NO" sz="1200" dirty="0">
                <a:solidFill>
                  <a:schemeClr val="tx2">
                    <a:lumMod val="50000"/>
                  </a:schemeClr>
                </a:solidFill>
              </a:rPr>
              <a:t> </a:t>
            </a:r>
            <a:endParaRPr lang="nb-NO" dirty="0">
              <a:solidFill>
                <a:schemeClr val="tx2">
                  <a:lumMod val="50000"/>
                </a:schemeClr>
              </a:solidFill>
            </a:endParaRPr>
          </a:p>
          <a:p>
            <a:pPr algn="ctr"/>
            <a:r>
              <a:rPr lang="nb-NO" dirty="0">
                <a:solidFill>
                  <a:schemeClr val="tx2">
                    <a:lumMod val="50000"/>
                  </a:schemeClr>
                </a:solidFill>
              </a:rPr>
              <a:t>Deler av studiet i utlandet </a:t>
            </a:r>
            <a:br>
              <a:rPr lang="nb-NO" dirty="0">
                <a:solidFill>
                  <a:schemeClr val="tx2">
                    <a:lumMod val="50000"/>
                  </a:schemeClr>
                </a:solidFill>
              </a:rPr>
            </a:br>
            <a:r>
              <a:rPr lang="nb-NO" dirty="0">
                <a:solidFill>
                  <a:schemeClr val="tx2">
                    <a:lumMod val="50000"/>
                  </a:schemeClr>
                </a:solidFill>
              </a:rPr>
              <a:t>(via norsk universitet/høyskole)</a:t>
            </a:r>
          </a:p>
        </p:txBody>
      </p:sp>
      <p:sp>
        <p:nvSpPr>
          <p:cNvPr id="15" name="TekstSylinder 14"/>
          <p:cNvSpPr txBox="1"/>
          <p:nvPr/>
        </p:nvSpPr>
        <p:spPr>
          <a:xfrm>
            <a:off x="5963478" y="2515722"/>
            <a:ext cx="2818766" cy="1154162"/>
          </a:xfrm>
          <a:prstGeom prst="rect">
            <a:avLst/>
          </a:prstGeom>
          <a:noFill/>
        </p:spPr>
        <p:txBody>
          <a:bodyPr wrap="square" rtlCol="0">
            <a:spAutoFit/>
          </a:bodyPr>
          <a:lstStyle/>
          <a:p>
            <a:pPr algn="ctr"/>
            <a:r>
              <a:rPr lang="nb-NO" sz="2800" b="1" dirty="0">
                <a:solidFill>
                  <a:schemeClr val="tx2">
                    <a:lumMod val="50000"/>
                  </a:schemeClr>
                </a:solidFill>
              </a:rPr>
              <a:t>HEL GRAD</a:t>
            </a:r>
            <a:r>
              <a:rPr lang="nb-NO" dirty="0">
                <a:solidFill>
                  <a:schemeClr val="tx2">
                    <a:lumMod val="50000"/>
                  </a:schemeClr>
                </a:solidFill>
              </a:rPr>
              <a:t/>
            </a:r>
            <a:br>
              <a:rPr lang="nb-NO" dirty="0">
                <a:solidFill>
                  <a:schemeClr val="tx2">
                    <a:lumMod val="50000"/>
                  </a:schemeClr>
                </a:solidFill>
              </a:rPr>
            </a:br>
            <a:r>
              <a:rPr lang="nb-NO" sz="500" dirty="0">
                <a:solidFill>
                  <a:schemeClr val="tx2">
                    <a:lumMod val="50000"/>
                  </a:schemeClr>
                </a:solidFill>
              </a:rPr>
              <a:t> </a:t>
            </a:r>
            <a:endParaRPr lang="nb-NO" dirty="0">
              <a:solidFill>
                <a:schemeClr val="tx2">
                  <a:lumMod val="50000"/>
                </a:schemeClr>
              </a:solidFill>
            </a:endParaRPr>
          </a:p>
          <a:p>
            <a:pPr algn="ctr"/>
            <a:r>
              <a:rPr lang="nb-NO" dirty="0">
                <a:solidFill>
                  <a:schemeClr val="tx2">
                    <a:lumMod val="50000"/>
                  </a:schemeClr>
                </a:solidFill>
              </a:rPr>
              <a:t>Du tar hele studiet i utlandet (via ANSA/</a:t>
            </a:r>
            <a:r>
              <a:rPr lang="nb-NO" dirty="0" err="1">
                <a:solidFill>
                  <a:schemeClr val="tx2">
                    <a:lumMod val="50000"/>
                  </a:schemeClr>
                </a:solidFill>
              </a:rPr>
              <a:t>SiU</a:t>
            </a:r>
            <a:r>
              <a:rPr lang="nb-NO" dirty="0">
                <a:solidFill>
                  <a:schemeClr val="tx2">
                    <a:lumMod val="50000"/>
                  </a:schemeClr>
                </a:solidFill>
              </a:rPr>
              <a:t>)</a:t>
            </a:r>
          </a:p>
        </p:txBody>
      </p:sp>
      <p:sp>
        <p:nvSpPr>
          <p:cNvPr id="16" name="Tittel 10"/>
          <p:cNvSpPr txBox="1">
            <a:spLocks/>
          </p:cNvSpPr>
          <p:nvPr/>
        </p:nvSpPr>
        <p:spPr>
          <a:xfrm>
            <a:off x="768479" y="696390"/>
            <a:ext cx="7607042"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tx2">
                    <a:lumMod val="50000"/>
                  </a:schemeClr>
                </a:solidFill>
              </a:rPr>
              <a:t>Studere i utlandet?</a:t>
            </a:r>
          </a:p>
        </p:txBody>
      </p:sp>
      <p:sp>
        <p:nvSpPr>
          <p:cNvPr id="17" name="Rektangel 16"/>
          <p:cNvSpPr/>
          <p:nvPr/>
        </p:nvSpPr>
        <p:spPr>
          <a:xfrm>
            <a:off x="3388360" y="146331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2" name="Bilete 21"/>
          <p:cNvPicPr>
            <a:picLocks noChangeAspect="1"/>
          </p:cNvPicPr>
          <p:nvPr/>
        </p:nvPicPr>
        <p:blipFill rotWithShape="1">
          <a:blip r:embed="rId4"/>
          <a:srcRect l="51729" t="26689" r="2358" b="2"/>
          <a:stretch/>
        </p:blipFill>
        <p:spPr>
          <a:xfrm>
            <a:off x="2258170" y="2091193"/>
            <a:ext cx="4548148" cy="2600410"/>
          </a:xfrm>
          <a:prstGeom prst="rect">
            <a:avLst/>
          </a:prstGeom>
        </p:spPr>
      </p:pic>
      <p:pic>
        <p:nvPicPr>
          <p:cNvPr id="21" name="Bilde 5" descr="macbook.png"/>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1564419" y="1912387"/>
            <a:ext cx="6015162" cy="3120762"/>
          </a:xfrm>
          <a:prstGeom prst="rect">
            <a:avLst/>
          </a:prstGeom>
        </p:spPr>
      </p:pic>
      <p:sp>
        <p:nvSpPr>
          <p:cNvPr id="23" name="Tittel 10"/>
          <p:cNvSpPr txBox="1">
            <a:spLocks/>
          </p:cNvSpPr>
          <p:nvPr/>
        </p:nvSpPr>
        <p:spPr>
          <a:xfrm>
            <a:off x="768479" y="684660"/>
            <a:ext cx="7607042"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tx2">
                    <a:lumMod val="50000"/>
                  </a:schemeClr>
                </a:solidFill>
              </a:rPr>
              <a:t>utdanningiverden.no</a:t>
            </a:r>
          </a:p>
        </p:txBody>
      </p:sp>
    </p:spTree>
    <p:extLst>
      <p:ext uri="{BB962C8B-B14F-4D97-AF65-F5344CB8AC3E}">
        <p14:creationId xmlns:p14="http://schemas.microsoft.com/office/powerpoint/2010/main" val="20111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cxnSp>
        <p:nvCxnSpPr>
          <p:cNvPr id="12" name="Rett pil 11"/>
          <p:cNvCxnSpPr>
            <a:stCxn id="10" idx="6"/>
            <a:endCxn id="17" idx="2"/>
          </p:cNvCxnSpPr>
          <p:nvPr/>
        </p:nvCxnSpPr>
        <p:spPr>
          <a:xfrm flipV="1">
            <a:off x="5637842" y="1036536"/>
            <a:ext cx="1398882" cy="1745416"/>
          </a:xfrm>
          <a:prstGeom prst="straightConnector1">
            <a:avLst/>
          </a:prstGeom>
          <a:ln w="57150">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Rett pil 18"/>
          <p:cNvCxnSpPr>
            <a:stCxn id="10" idx="6"/>
            <a:endCxn id="13" idx="2"/>
          </p:cNvCxnSpPr>
          <p:nvPr/>
        </p:nvCxnSpPr>
        <p:spPr>
          <a:xfrm>
            <a:off x="5637842" y="2781952"/>
            <a:ext cx="1388280" cy="1599809"/>
          </a:xfrm>
          <a:prstGeom prst="straightConnector1">
            <a:avLst/>
          </a:prstGeom>
          <a:ln w="57150">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Rett pil 27"/>
          <p:cNvCxnSpPr>
            <a:stCxn id="10" idx="6"/>
            <a:endCxn id="121" idx="2"/>
          </p:cNvCxnSpPr>
          <p:nvPr/>
        </p:nvCxnSpPr>
        <p:spPr>
          <a:xfrm flipV="1">
            <a:off x="5637842" y="2152244"/>
            <a:ext cx="1398882" cy="629708"/>
          </a:xfrm>
          <a:prstGeom prst="straightConnector1">
            <a:avLst/>
          </a:prstGeom>
          <a:ln w="57150">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Rett pil 38"/>
          <p:cNvCxnSpPr>
            <a:stCxn id="10" idx="6"/>
            <a:endCxn id="14" idx="2"/>
          </p:cNvCxnSpPr>
          <p:nvPr/>
        </p:nvCxnSpPr>
        <p:spPr>
          <a:xfrm>
            <a:off x="5637842" y="2781952"/>
            <a:ext cx="1388280" cy="486000"/>
          </a:xfrm>
          <a:prstGeom prst="straightConnector1">
            <a:avLst/>
          </a:prstGeom>
          <a:ln w="57150">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Rett pil 89"/>
          <p:cNvCxnSpPr>
            <a:stCxn id="88" idx="6"/>
            <a:endCxn id="89" idx="2"/>
          </p:cNvCxnSpPr>
          <p:nvPr/>
        </p:nvCxnSpPr>
        <p:spPr>
          <a:xfrm>
            <a:off x="5636284" y="2781952"/>
            <a:ext cx="932440" cy="0"/>
          </a:xfrm>
          <a:prstGeom prst="straightConnector1">
            <a:avLst/>
          </a:prstGeom>
          <a:ln w="57150">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Ellipse 9"/>
          <p:cNvSpPr/>
          <p:nvPr/>
        </p:nvSpPr>
        <p:spPr>
          <a:xfrm>
            <a:off x="3585842" y="1755952"/>
            <a:ext cx="2052000" cy="205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400" b="1" dirty="0"/>
              <a:t>FAG</a:t>
            </a:r>
            <a:endParaRPr lang="nn-NO" sz="4400" b="1" dirty="0"/>
          </a:p>
        </p:txBody>
      </p:sp>
      <p:sp>
        <p:nvSpPr>
          <p:cNvPr id="13" name="Ellipse 12"/>
          <p:cNvSpPr/>
          <p:nvPr/>
        </p:nvSpPr>
        <p:spPr>
          <a:xfrm>
            <a:off x="7026122" y="3841761"/>
            <a:ext cx="1080000" cy="108000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chemeClr val="tx2">
                    <a:lumMod val="75000"/>
                  </a:schemeClr>
                </a:solidFill>
              </a:rPr>
              <a:t>JOBB</a:t>
            </a:r>
            <a:endParaRPr lang="nn-NO" sz="2000" b="1" dirty="0">
              <a:solidFill>
                <a:schemeClr val="tx2">
                  <a:lumMod val="75000"/>
                </a:schemeClr>
              </a:solidFill>
            </a:endParaRPr>
          </a:p>
        </p:txBody>
      </p:sp>
      <p:sp>
        <p:nvSpPr>
          <p:cNvPr id="88" name="Ellipse 87"/>
          <p:cNvSpPr/>
          <p:nvPr/>
        </p:nvSpPr>
        <p:spPr>
          <a:xfrm>
            <a:off x="3585842" y="1755952"/>
            <a:ext cx="2050442" cy="205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b-NO" sz="2000" b="1" dirty="0"/>
              <a:t>PROFESJONS-UTDANNING</a:t>
            </a:r>
            <a:endParaRPr lang="nn-NO" sz="2000" b="1" dirty="0"/>
          </a:p>
        </p:txBody>
      </p:sp>
      <p:sp>
        <p:nvSpPr>
          <p:cNvPr id="89" name="Ellipse 88"/>
          <p:cNvSpPr/>
          <p:nvPr/>
        </p:nvSpPr>
        <p:spPr>
          <a:xfrm>
            <a:off x="6568724" y="1773952"/>
            <a:ext cx="2016000" cy="201600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chemeClr val="tx2">
                    <a:lumMod val="75000"/>
                  </a:schemeClr>
                </a:solidFill>
              </a:rPr>
              <a:t>PROFESJON</a:t>
            </a:r>
            <a:endParaRPr lang="nn-NO" sz="2000" b="1" dirty="0">
              <a:solidFill>
                <a:schemeClr val="tx2">
                  <a:lumMod val="75000"/>
                </a:schemeClr>
              </a:solidFill>
            </a:endParaRPr>
          </a:p>
        </p:txBody>
      </p:sp>
      <p:sp>
        <p:nvSpPr>
          <p:cNvPr id="97" name="Tittel 10"/>
          <p:cNvSpPr txBox="1">
            <a:spLocks/>
          </p:cNvSpPr>
          <p:nvPr/>
        </p:nvSpPr>
        <p:spPr>
          <a:xfrm>
            <a:off x="361756" y="1046561"/>
            <a:ext cx="2946400" cy="146295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nb-NO" sz="4300" b="1" dirty="0">
                <a:solidFill>
                  <a:schemeClr val="bg1"/>
                </a:solidFill>
              </a:rPr>
              <a:t>Hva blir jeg?</a:t>
            </a:r>
          </a:p>
        </p:txBody>
      </p:sp>
      <p:sp>
        <p:nvSpPr>
          <p:cNvPr id="98" name="Rektangel 97"/>
          <p:cNvSpPr/>
          <p:nvPr/>
        </p:nvSpPr>
        <p:spPr>
          <a:xfrm>
            <a:off x="427705" y="2165945"/>
            <a:ext cx="1854319" cy="80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bg1"/>
              </a:solidFill>
            </a:endParaRPr>
          </a:p>
        </p:txBody>
      </p:sp>
      <p:sp>
        <p:nvSpPr>
          <p:cNvPr id="17" name="Ellipse 16"/>
          <p:cNvSpPr/>
          <p:nvPr/>
        </p:nvSpPr>
        <p:spPr>
          <a:xfrm>
            <a:off x="7036724" y="496536"/>
            <a:ext cx="1080000" cy="108000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chemeClr val="tx2">
                    <a:lumMod val="75000"/>
                  </a:schemeClr>
                </a:solidFill>
              </a:rPr>
              <a:t>JOBB</a:t>
            </a:r>
            <a:endParaRPr lang="nn-NO" sz="2000" b="1" dirty="0">
              <a:solidFill>
                <a:schemeClr val="tx2">
                  <a:lumMod val="75000"/>
                </a:schemeClr>
              </a:solidFill>
            </a:endParaRPr>
          </a:p>
        </p:txBody>
      </p:sp>
      <p:sp>
        <p:nvSpPr>
          <p:cNvPr id="121" name="Ellipse 120"/>
          <p:cNvSpPr/>
          <p:nvPr/>
        </p:nvSpPr>
        <p:spPr>
          <a:xfrm>
            <a:off x="7036724" y="1612244"/>
            <a:ext cx="1080000" cy="108000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chemeClr val="tx2">
                    <a:lumMod val="75000"/>
                  </a:schemeClr>
                </a:solidFill>
              </a:rPr>
              <a:t>JOBB</a:t>
            </a:r>
            <a:endParaRPr lang="nn-NO" sz="2000" b="1" dirty="0">
              <a:solidFill>
                <a:schemeClr val="tx2">
                  <a:lumMod val="75000"/>
                </a:schemeClr>
              </a:solidFill>
            </a:endParaRPr>
          </a:p>
        </p:txBody>
      </p:sp>
      <p:sp>
        <p:nvSpPr>
          <p:cNvPr id="14" name="Ellipse 13"/>
          <p:cNvSpPr/>
          <p:nvPr/>
        </p:nvSpPr>
        <p:spPr>
          <a:xfrm>
            <a:off x="7026122" y="2727952"/>
            <a:ext cx="1080000" cy="108000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chemeClr val="tx2">
                    <a:lumMod val="75000"/>
                  </a:schemeClr>
                </a:solidFill>
              </a:rPr>
              <a:t>JOBB</a:t>
            </a:r>
            <a:endParaRPr lang="nn-NO" sz="2000" b="1" dirty="0">
              <a:solidFill>
                <a:schemeClr val="tx2">
                  <a:lumMod val="75000"/>
                </a:schemeClr>
              </a:solidFill>
            </a:endParaRPr>
          </a:p>
        </p:txBody>
      </p:sp>
      <p:pic>
        <p:nvPicPr>
          <p:cNvPr id="151" name="Bilde 12" descr="COLOURBOX19114266.jpg"/>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382325" y="1458716"/>
            <a:ext cx="3888712" cy="2592473"/>
          </a:xfrm>
          <a:prstGeom prst="rect">
            <a:avLst/>
          </a:prstGeom>
          <a:ln w="28575">
            <a:solidFill>
              <a:schemeClr val="tx2">
                <a:lumMod val="75000"/>
              </a:schemeClr>
            </a:solidFill>
          </a:ln>
        </p:spPr>
      </p:pic>
      <p:sp>
        <p:nvSpPr>
          <p:cNvPr id="18" name="Rektangel 7"/>
          <p:cNvSpPr/>
          <p:nvPr/>
        </p:nvSpPr>
        <p:spPr>
          <a:xfrm>
            <a:off x="0" y="0"/>
            <a:ext cx="2282024" cy="41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solidFill>
                  <a:schemeClr val="tx2"/>
                </a:solidFill>
              </a:rPr>
              <a:t>Studieorienteringsdag</a:t>
            </a:r>
          </a:p>
        </p:txBody>
      </p:sp>
    </p:spTree>
    <p:extLst>
      <p:ext uri="{BB962C8B-B14F-4D97-AF65-F5344CB8AC3E}">
        <p14:creationId xmlns:p14="http://schemas.microsoft.com/office/powerpoint/2010/main" val="100581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8" grpId="0" animBg="1"/>
      <p:bldP spid="88" grpId="1" animBg="1"/>
      <p:bldP spid="89" grpId="0" animBg="1"/>
      <p:bldP spid="89" grpId="1" animBg="1"/>
      <p:bldP spid="17" grpId="0" animBg="1"/>
      <p:bldP spid="12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tel 10"/>
          <p:cNvSpPr txBox="1">
            <a:spLocks/>
          </p:cNvSpPr>
          <p:nvPr/>
        </p:nvSpPr>
        <p:spPr>
          <a:xfrm>
            <a:off x="768479" y="696390"/>
            <a:ext cx="7607042"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b="1" dirty="0">
                <a:solidFill>
                  <a:schemeClr val="bg1"/>
                </a:solidFill>
              </a:rPr>
              <a:t>Fortsatt vanskelig?</a:t>
            </a:r>
          </a:p>
        </p:txBody>
      </p:sp>
      <p:sp>
        <p:nvSpPr>
          <p:cNvPr id="8" name="Rektangel 7"/>
          <p:cNvSpPr/>
          <p:nvPr/>
        </p:nvSpPr>
        <p:spPr>
          <a:xfrm>
            <a:off x="3388360" y="1463317"/>
            <a:ext cx="2367280" cy="80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bg1"/>
              </a:solidFill>
            </a:endParaRPr>
          </a:p>
        </p:txBody>
      </p:sp>
      <p:sp>
        <p:nvSpPr>
          <p:cNvPr id="10" name="Rektangel 7"/>
          <p:cNvSpPr/>
          <p:nvPr/>
        </p:nvSpPr>
        <p:spPr>
          <a:xfrm>
            <a:off x="0" y="0"/>
            <a:ext cx="2282024" cy="41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solidFill>
                  <a:schemeClr val="tx2"/>
                </a:solidFill>
              </a:rPr>
              <a:t>Studieorienteringsdag</a:t>
            </a:r>
          </a:p>
        </p:txBody>
      </p:sp>
      <p:sp>
        <p:nvSpPr>
          <p:cNvPr id="6" name="Frihandsform 5"/>
          <p:cNvSpPr/>
          <p:nvPr/>
        </p:nvSpPr>
        <p:spPr>
          <a:xfrm>
            <a:off x="-585887" y="1394319"/>
            <a:ext cx="9812020" cy="2147615"/>
          </a:xfrm>
          <a:custGeom>
            <a:avLst/>
            <a:gdLst>
              <a:gd name="connsiteX0" fmla="*/ 0 w 9232900"/>
              <a:gd name="connsiteY0" fmla="*/ 6884 h 1194379"/>
              <a:gd name="connsiteX1" fmla="*/ 457200 w 9232900"/>
              <a:gd name="connsiteY1" fmla="*/ 667284 h 1194379"/>
              <a:gd name="connsiteX2" fmla="*/ 1212850 w 9232900"/>
              <a:gd name="connsiteY2" fmla="*/ 222784 h 1194379"/>
              <a:gd name="connsiteX3" fmla="*/ 1581150 w 9232900"/>
              <a:gd name="connsiteY3" fmla="*/ 1194334 h 1194379"/>
              <a:gd name="connsiteX4" fmla="*/ 2463800 w 9232900"/>
              <a:gd name="connsiteY4" fmla="*/ 178334 h 1194379"/>
              <a:gd name="connsiteX5" fmla="*/ 3175000 w 9232900"/>
              <a:gd name="connsiteY5" fmla="*/ 89434 h 1194379"/>
              <a:gd name="connsiteX6" fmla="*/ 3416300 w 9232900"/>
              <a:gd name="connsiteY6" fmla="*/ 1118134 h 1194379"/>
              <a:gd name="connsiteX7" fmla="*/ 5842000 w 9232900"/>
              <a:gd name="connsiteY7" fmla="*/ 19584 h 1194379"/>
              <a:gd name="connsiteX8" fmla="*/ 7112000 w 9232900"/>
              <a:gd name="connsiteY8" fmla="*/ 895884 h 1194379"/>
              <a:gd name="connsiteX9" fmla="*/ 8388350 w 9232900"/>
              <a:gd name="connsiteY9" fmla="*/ 127534 h 1194379"/>
              <a:gd name="connsiteX10" fmla="*/ 9232900 w 9232900"/>
              <a:gd name="connsiteY10" fmla="*/ 1010184 h 1194379"/>
              <a:gd name="connsiteX0" fmla="*/ 0 w 9232900"/>
              <a:gd name="connsiteY0" fmla="*/ 6884 h 1194379"/>
              <a:gd name="connsiteX1" fmla="*/ 161161 w 9232900"/>
              <a:gd name="connsiteY1" fmla="*/ 363438 h 1194379"/>
              <a:gd name="connsiteX2" fmla="*/ 457200 w 9232900"/>
              <a:gd name="connsiteY2" fmla="*/ 667284 h 1194379"/>
              <a:gd name="connsiteX3" fmla="*/ 1212850 w 9232900"/>
              <a:gd name="connsiteY3" fmla="*/ 222784 h 1194379"/>
              <a:gd name="connsiteX4" fmla="*/ 1581150 w 9232900"/>
              <a:gd name="connsiteY4" fmla="*/ 1194334 h 1194379"/>
              <a:gd name="connsiteX5" fmla="*/ 2463800 w 9232900"/>
              <a:gd name="connsiteY5" fmla="*/ 178334 h 1194379"/>
              <a:gd name="connsiteX6" fmla="*/ 3175000 w 9232900"/>
              <a:gd name="connsiteY6" fmla="*/ 89434 h 1194379"/>
              <a:gd name="connsiteX7" fmla="*/ 3416300 w 9232900"/>
              <a:gd name="connsiteY7" fmla="*/ 1118134 h 1194379"/>
              <a:gd name="connsiteX8" fmla="*/ 5842000 w 9232900"/>
              <a:gd name="connsiteY8" fmla="*/ 19584 h 1194379"/>
              <a:gd name="connsiteX9" fmla="*/ 7112000 w 9232900"/>
              <a:gd name="connsiteY9" fmla="*/ 895884 h 1194379"/>
              <a:gd name="connsiteX10" fmla="*/ 8388350 w 9232900"/>
              <a:gd name="connsiteY10" fmla="*/ 127534 h 1194379"/>
              <a:gd name="connsiteX11" fmla="*/ 9232900 w 9232900"/>
              <a:gd name="connsiteY11" fmla="*/ 1010184 h 1194379"/>
              <a:gd name="connsiteX0" fmla="*/ 0 w 9232900"/>
              <a:gd name="connsiteY0" fmla="*/ 6884 h 1194379"/>
              <a:gd name="connsiteX1" fmla="*/ 62101 w 9232900"/>
              <a:gd name="connsiteY1" fmla="*/ 241518 h 1194379"/>
              <a:gd name="connsiteX2" fmla="*/ 457200 w 9232900"/>
              <a:gd name="connsiteY2" fmla="*/ 667284 h 1194379"/>
              <a:gd name="connsiteX3" fmla="*/ 1212850 w 9232900"/>
              <a:gd name="connsiteY3" fmla="*/ 222784 h 1194379"/>
              <a:gd name="connsiteX4" fmla="*/ 1581150 w 9232900"/>
              <a:gd name="connsiteY4" fmla="*/ 1194334 h 1194379"/>
              <a:gd name="connsiteX5" fmla="*/ 2463800 w 9232900"/>
              <a:gd name="connsiteY5" fmla="*/ 178334 h 1194379"/>
              <a:gd name="connsiteX6" fmla="*/ 3175000 w 9232900"/>
              <a:gd name="connsiteY6" fmla="*/ 89434 h 1194379"/>
              <a:gd name="connsiteX7" fmla="*/ 3416300 w 9232900"/>
              <a:gd name="connsiteY7" fmla="*/ 1118134 h 1194379"/>
              <a:gd name="connsiteX8" fmla="*/ 5842000 w 9232900"/>
              <a:gd name="connsiteY8" fmla="*/ 19584 h 1194379"/>
              <a:gd name="connsiteX9" fmla="*/ 7112000 w 9232900"/>
              <a:gd name="connsiteY9" fmla="*/ 895884 h 1194379"/>
              <a:gd name="connsiteX10" fmla="*/ 8388350 w 9232900"/>
              <a:gd name="connsiteY10" fmla="*/ 127534 h 1194379"/>
              <a:gd name="connsiteX11" fmla="*/ 9232900 w 9232900"/>
              <a:gd name="connsiteY11" fmla="*/ 1010184 h 1194379"/>
              <a:gd name="connsiteX0" fmla="*/ 0 w 9552940"/>
              <a:gd name="connsiteY0" fmla="*/ 0 h 1781855"/>
              <a:gd name="connsiteX1" fmla="*/ 382141 w 9552940"/>
              <a:gd name="connsiteY1" fmla="*/ 828994 h 1781855"/>
              <a:gd name="connsiteX2" fmla="*/ 777240 w 9552940"/>
              <a:gd name="connsiteY2" fmla="*/ 1254760 h 1781855"/>
              <a:gd name="connsiteX3" fmla="*/ 1532890 w 9552940"/>
              <a:gd name="connsiteY3" fmla="*/ 810260 h 1781855"/>
              <a:gd name="connsiteX4" fmla="*/ 1901190 w 9552940"/>
              <a:gd name="connsiteY4" fmla="*/ 1781810 h 1781855"/>
              <a:gd name="connsiteX5" fmla="*/ 2783840 w 9552940"/>
              <a:gd name="connsiteY5" fmla="*/ 765810 h 1781855"/>
              <a:gd name="connsiteX6" fmla="*/ 3495040 w 9552940"/>
              <a:gd name="connsiteY6" fmla="*/ 676910 h 1781855"/>
              <a:gd name="connsiteX7" fmla="*/ 3736340 w 9552940"/>
              <a:gd name="connsiteY7" fmla="*/ 1705610 h 1781855"/>
              <a:gd name="connsiteX8" fmla="*/ 6162040 w 9552940"/>
              <a:gd name="connsiteY8" fmla="*/ 607060 h 1781855"/>
              <a:gd name="connsiteX9" fmla="*/ 7432040 w 9552940"/>
              <a:gd name="connsiteY9" fmla="*/ 1483360 h 1781855"/>
              <a:gd name="connsiteX10" fmla="*/ 8708390 w 9552940"/>
              <a:gd name="connsiteY10" fmla="*/ 715010 h 1781855"/>
              <a:gd name="connsiteX11" fmla="*/ 9552940 w 9552940"/>
              <a:gd name="connsiteY11" fmla="*/ 1597660 h 1781855"/>
              <a:gd name="connsiteX0" fmla="*/ 0 w 9812020"/>
              <a:gd name="connsiteY0" fmla="*/ 0 h 2147615"/>
              <a:gd name="connsiteX1" fmla="*/ 641221 w 9812020"/>
              <a:gd name="connsiteY1" fmla="*/ 1194754 h 2147615"/>
              <a:gd name="connsiteX2" fmla="*/ 1036320 w 9812020"/>
              <a:gd name="connsiteY2" fmla="*/ 1620520 h 2147615"/>
              <a:gd name="connsiteX3" fmla="*/ 1791970 w 9812020"/>
              <a:gd name="connsiteY3" fmla="*/ 1176020 h 2147615"/>
              <a:gd name="connsiteX4" fmla="*/ 2160270 w 9812020"/>
              <a:gd name="connsiteY4" fmla="*/ 2147570 h 2147615"/>
              <a:gd name="connsiteX5" fmla="*/ 3042920 w 9812020"/>
              <a:gd name="connsiteY5" fmla="*/ 1131570 h 2147615"/>
              <a:gd name="connsiteX6" fmla="*/ 3754120 w 9812020"/>
              <a:gd name="connsiteY6" fmla="*/ 1042670 h 2147615"/>
              <a:gd name="connsiteX7" fmla="*/ 3995420 w 9812020"/>
              <a:gd name="connsiteY7" fmla="*/ 2071370 h 2147615"/>
              <a:gd name="connsiteX8" fmla="*/ 6421120 w 9812020"/>
              <a:gd name="connsiteY8" fmla="*/ 972820 h 2147615"/>
              <a:gd name="connsiteX9" fmla="*/ 7691120 w 9812020"/>
              <a:gd name="connsiteY9" fmla="*/ 1849120 h 2147615"/>
              <a:gd name="connsiteX10" fmla="*/ 8967470 w 9812020"/>
              <a:gd name="connsiteY10" fmla="*/ 1080770 h 2147615"/>
              <a:gd name="connsiteX11" fmla="*/ 9812020 w 9812020"/>
              <a:gd name="connsiteY11" fmla="*/ 1963420 h 214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2020" h="2147615">
                <a:moveTo>
                  <a:pt x="0" y="0"/>
                </a:moveTo>
                <a:cubicBezTo>
                  <a:pt x="26860" y="59426"/>
                  <a:pt x="565021" y="1084687"/>
                  <a:pt x="641221" y="1194754"/>
                </a:cubicBezTo>
                <a:cubicBezTo>
                  <a:pt x="717421" y="1304821"/>
                  <a:pt x="844529" y="1623642"/>
                  <a:pt x="1036320" y="1620520"/>
                </a:cubicBezTo>
                <a:cubicBezTo>
                  <a:pt x="1228111" y="1617398"/>
                  <a:pt x="1604645" y="1088178"/>
                  <a:pt x="1791970" y="1176020"/>
                </a:cubicBezTo>
                <a:cubicBezTo>
                  <a:pt x="1979295" y="1263862"/>
                  <a:pt x="1951778" y="2154978"/>
                  <a:pt x="2160270" y="2147570"/>
                </a:cubicBezTo>
                <a:cubicBezTo>
                  <a:pt x="2368762" y="2140162"/>
                  <a:pt x="2777278" y="1315720"/>
                  <a:pt x="3042920" y="1131570"/>
                </a:cubicBezTo>
                <a:cubicBezTo>
                  <a:pt x="3308562" y="947420"/>
                  <a:pt x="3595370" y="886037"/>
                  <a:pt x="3754120" y="1042670"/>
                </a:cubicBezTo>
                <a:cubicBezTo>
                  <a:pt x="3912870" y="1199303"/>
                  <a:pt x="3550920" y="2083012"/>
                  <a:pt x="3995420" y="2071370"/>
                </a:cubicBezTo>
                <a:cubicBezTo>
                  <a:pt x="4439920" y="2059728"/>
                  <a:pt x="5805170" y="1009862"/>
                  <a:pt x="6421120" y="972820"/>
                </a:cubicBezTo>
                <a:cubicBezTo>
                  <a:pt x="7037070" y="935778"/>
                  <a:pt x="7266728" y="1831128"/>
                  <a:pt x="7691120" y="1849120"/>
                </a:cubicBezTo>
                <a:cubicBezTo>
                  <a:pt x="8115512" y="1867112"/>
                  <a:pt x="8613987" y="1061720"/>
                  <a:pt x="8967470" y="1080770"/>
                </a:cubicBezTo>
                <a:cubicBezTo>
                  <a:pt x="9320953" y="1099820"/>
                  <a:pt x="9747462" y="1900978"/>
                  <a:pt x="9812020" y="1963420"/>
                </a:cubicBezTo>
              </a:path>
            </a:pathLst>
          </a:custGeom>
          <a:noFill/>
          <a:ln w="76200">
            <a:solidFill>
              <a:schemeClr val="bg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dirty="0"/>
          </a:p>
        </p:txBody>
      </p:sp>
    </p:spTree>
    <p:extLst>
      <p:ext uri="{BB962C8B-B14F-4D97-AF65-F5344CB8AC3E}">
        <p14:creationId xmlns:p14="http://schemas.microsoft.com/office/powerpoint/2010/main" val="83954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4" name="Bilete 13"/>
          <p:cNvPicPr>
            <a:picLocks noChangeAspect="1"/>
          </p:cNvPicPr>
          <p:nvPr/>
        </p:nvPicPr>
        <p:blipFill>
          <a:blip r:embed="rId3"/>
          <a:stretch>
            <a:fillRect/>
          </a:stretch>
        </p:blipFill>
        <p:spPr>
          <a:xfrm>
            <a:off x="4009153" y="550838"/>
            <a:ext cx="7400790" cy="8472315"/>
          </a:xfrm>
          <a:prstGeom prst="rect">
            <a:avLst/>
          </a:prstGeom>
        </p:spPr>
      </p:pic>
      <p:sp>
        <p:nvSpPr>
          <p:cNvPr id="2" name="Rektangel 1"/>
          <p:cNvSpPr/>
          <p:nvPr/>
        </p:nvSpPr>
        <p:spPr>
          <a:xfrm>
            <a:off x="0" y="0"/>
            <a:ext cx="2282024" cy="41921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Studieorienteringsdag</a:t>
            </a:r>
          </a:p>
        </p:txBody>
      </p:sp>
      <p:sp>
        <p:nvSpPr>
          <p:cNvPr id="3" name="Tittel 10"/>
          <p:cNvSpPr txBox="1">
            <a:spLocks/>
          </p:cNvSpPr>
          <p:nvPr/>
        </p:nvSpPr>
        <p:spPr>
          <a:xfrm>
            <a:off x="309384" y="847530"/>
            <a:ext cx="6665124" cy="8472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nb-NO" b="1" dirty="0">
                <a:solidFill>
                  <a:schemeClr val="tx2">
                    <a:lumMod val="50000"/>
                  </a:schemeClr>
                </a:solidFill>
              </a:rPr>
              <a:t>utdanning.no</a:t>
            </a:r>
          </a:p>
        </p:txBody>
      </p:sp>
      <p:sp>
        <p:nvSpPr>
          <p:cNvPr id="4" name="Rektangel 3"/>
          <p:cNvSpPr/>
          <p:nvPr/>
        </p:nvSpPr>
        <p:spPr>
          <a:xfrm>
            <a:off x="427705" y="1661477"/>
            <a:ext cx="2367280" cy="8029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3929974" y="4668353"/>
            <a:ext cx="5214026" cy="52529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9" name="Rektangel 8"/>
          <p:cNvSpPr/>
          <p:nvPr/>
        </p:nvSpPr>
        <p:spPr>
          <a:xfrm>
            <a:off x="3774331" y="-97276"/>
            <a:ext cx="5369669" cy="64811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pic>
        <p:nvPicPr>
          <p:cNvPr id="5" name="Bilde 5" descr="macbook.png"/>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a:ext>
            </a:extLst>
          </a:blip>
          <a:srcRect l="11186" t="12093" r="11983" b="17045"/>
          <a:stretch/>
        </p:blipFill>
        <p:spPr>
          <a:xfrm>
            <a:off x="3125259" y="325122"/>
            <a:ext cx="8660596" cy="4493255"/>
          </a:xfrm>
          <a:prstGeom prst="rect">
            <a:avLst/>
          </a:prstGeom>
        </p:spPr>
      </p:pic>
      <p:sp>
        <p:nvSpPr>
          <p:cNvPr id="15" name="Tittel 10"/>
          <p:cNvSpPr txBox="1">
            <a:spLocks/>
          </p:cNvSpPr>
          <p:nvPr/>
        </p:nvSpPr>
        <p:spPr>
          <a:xfrm>
            <a:off x="490768" y="2164166"/>
            <a:ext cx="2634491" cy="183703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b-NO" sz="3600" b="1" i="1" dirty="0">
                <a:solidFill>
                  <a:schemeClr val="tx2">
                    <a:lumMod val="60000"/>
                    <a:lumOff val="40000"/>
                  </a:schemeClr>
                </a:solidFill>
              </a:rPr>
              <a:t>Digital rådgiver</a:t>
            </a:r>
          </a:p>
        </p:txBody>
      </p:sp>
    </p:spTree>
    <p:extLst>
      <p:ext uri="{BB962C8B-B14F-4D97-AF65-F5344CB8AC3E}">
        <p14:creationId xmlns:p14="http://schemas.microsoft.com/office/powerpoint/2010/main" val="22270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4.44444E-6 L 0.00763 -0.86729 " pathEditMode="relative" rAng="0" ptsTypes="AA">
                                      <p:cBhvr>
                                        <p:cTn id="6" dur="2000" fill="hold"/>
                                        <p:tgtEl>
                                          <p:spTgt spid="14"/>
                                        </p:tgtEl>
                                        <p:attrNameLst>
                                          <p:attrName>ppt_x</p:attrName>
                                          <p:attrName>ppt_y</p:attrName>
                                        </p:attrNameLst>
                                      </p:cBhvr>
                                      <p:rCtr x="382" y="-433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47246</TotalTime>
  <Words>4468</Words>
  <Application>Microsoft Office PowerPoint</Application>
  <PresentationFormat>On-screen Show (16:9)</PresentationFormat>
  <Paragraphs>328</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Calibri</vt:lpstr>
      <vt:lpstr>Calibri Light</vt:lpstr>
      <vt:lpstr>Cambria Math</vt:lpstr>
      <vt:lpstr>Wingdings</vt:lpstr>
      <vt:lpstr>Office-tema</vt:lpstr>
      <vt:lpstr>Velkommen til studieorienteringsdag!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Kartlegg dine muligheter og vurder med hjernen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NYE UIA.NO</dc:title>
  <dc:creator>Thomas Fiskå</dc:creator>
  <cp:lastModifiedBy>Johan Daniel Berlin</cp:lastModifiedBy>
  <cp:revision>1133</cp:revision>
  <cp:lastPrinted>2018-11-22T18:17:01Z</cp:lastPrinted>
  <dcterms:created xsi:type="dcterms:W3CDTF">2013-10-08T13:42:50Z</dcterms:created>
  <dcterms:modified xsi:type="dcterms:W3CDTF">2018-12-06T09:13:39Z</dcterms:modified>
</cp:coreProperties>
</file>