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81"/>
    <a:srgbClr val="E75244"/>
    <a:srgbClr val="00A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283B94-359F-4DE3-A0B9-E18DFF3F5DB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5A3C84-3F42-4ED8-AF97-782338530E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andersensykkelservice.com/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A9D5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635896" y="337880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E75244"/>
                </a:solidFill>
              </a:rPr>
              <a:t>Gratis </a:t>
            </a:r>
            <a:br>
              <a:rPr lang="en-US" sz="6000" dirty="0" smtClean="0">
                <a:solidFill>
                  <a:srgbClr val="E75244"/>
                </a:solidFill>
              </a:rPr>
            </a:br>
            <a:r>
              <a:rPr lang="en-US" sz="6000" b="1" dirty="0" err="1" smtClean="0">
                <a:solidFill>
                  <a:srgbClr val="E75244"/>
                </a:solidFill>
              </a:rPr>
              <a:t>sykkelservice</a:t>
            </a:r>
            <a:r>
              <a:rPr lang="en-US" sz="6000" dirty="0" smtClean="0">
                <a:solidFill>
                  <a:srgbClr val="E75244"/>
                </a:solidFill>
              </a:rPr>
              <a:t>!</a:t>
            </a:r>
            <a:endParaRPr lang="en-US" sz="6000" dirty="0">
              <a:solidFill>
                <a:srgbClr val="E75244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67418" y="2671245"/>
            <a:ext cx="86530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NMBU-BIL </a:t>
            </a:r>
            <a:r>
              <a:rPr lang="en-US" dirty="0" err="1" smtClean="0"/>
              <a:t>inviterer</a:t>
            </a:r>
            <a:r>
              <a:rPr lang="en-US" dirty="0" smtClean="0"/>
              <a:t> til gratis </a:t>
            </a:r>
            <a:r>
              <a:rPr lang="en-US" dirty="0" err="1" smtClean="0"/>
              <a:t>sykkelservice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Tirsdag</a:t>
            </a:r>
            <a:r>
              <a:rPr lang="en-US" b="1" dirty="0" smtClean="0"/>
              <a:t> </a:t>
            </a:r>
            <a:r>
              <a:rPr lang="en-US" b="1" dirty="0" smtClean="0"/>
              <a:t>19. </a:t>
            </a:r>
            <a:r>
              <a:rPr lang="en-US" b="1" dirty="0" err="1" smtClean="0"/>
              <a:t>april</a:t>
            </a:r>
            <a:r>
              <a:rPr lang="en-US" b="1" dirty="0" smtClean="0"/>
              <a:t> </a:t>
            </a:r>
            <a:r>
              <a:rPr lang="en-US" b="1" dirty="0" smtClean="0"/>
              <a:t>kl 15-17</a:t>
            </a:r>
            <a:r>
              <a:rPr lang="en-US" b="1" dirty="0" smtClean="0"/>
              <a:t>,</a:t>
            </a:r>
            <a:r>
              <a:rPr lang="nb-NO" b="1" dirty="0" smtClean="0"/>
              <a:t> Ås stasjon. </a:t>
            </a:r>
            <a:r>
              <a:rPr lang="nb-NO" sz="1600" dirty="0" smtClean="0"/>
              <a:t>Utføres av </a:t>
            </a:r>
            <a:r>
              <a:rPr lang="nb-NO" dirty="0" smtClean="0">
                <a:solidFill>
                  <a:schemeClr val="tx2">
                    <a:lumMod val="75000"/>
                  </a:schemeClr>
                </a:solidFill>
              </a:rPr>
              <a:t>Andersen </a:t>
            </a:r>
            <a:r>
              <a:rPr lang="nb-NO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nb-NO" dirty="0" smtClean="0">
                <a:solidFill>
                  <a:schemeClr val="tx2">
                    <a:lumMod val="75000"/>
                  </a:schemeClr>
                </a:solidFill>
              </a:rPr>
              <a:t>ykkelservice</a:t>
            </a:r>
            <a:r>
              <a:rPr lang="nb-NO" dirty="0" smtClean="0"/>
              <a:t>. </a:t>
            </a:r>
            <a:r>
              <a:rPr lang="nb-NO" dirty="0" smtClean="0">
                <a:hlinkClick r:id="rId2"/>
              </a:rPr>
              <a:t>URL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Demo av </a:t>
            </a:r>
            <a:r>
              <a:rPr lang="nb-NO" b="1" dirty="0" err="1" smtClean="0"/>
              <a:t>elsykler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Oppstart av årets Sykle-til-jobben-aksjon.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Mye</a:t>
            </a:r>
            <a:r>
              <a:rPr lang="en-US" dirty="0" smtClean="0"/>
              <a:t> </a:t>
            </a:r>
            <a:r>
              <a:rPr lang="en-US" dirty="0" err="1" smtClean="0"/>
              <a:t>annen</a:t>
            </a:r>
            <a:r>
              <a:rPr lang="en-US" dirty="0" smtClean="0"/>
              <a:t> </a:t>
            </a:r>
            <a:r>
              <a:rPr lang="en-US" dirty="0" err="1" smtClean="0"/>
              <a:t>aktivitet</a:t>
            </a:r>
            <a:r>
              <a:rPr lang="en-US" dirty="0" smtClean="0"/>
              <a:t>, </a:t>
            </a:r>
            <a:r>
              <a:rPr lang="en-US" dirty="0" err="1" smtClean="0"/>
              <a:t>bl.a</a:t>
            </a:r>
            <a:r>
              <a:rPr lang="en-US" dirty="0" smtClean="0"/>
              <a:t>. </a:t>
            </a:r>
            <a:r>
              <a:rPr lang="en-US" dirty="0" err="1" smtClean="0"/>
              <a:t>åpning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BygdeBike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sjanse</a:t>
            </a:r>
            <a:r>
              <a:rPr lang="en-US" dirty="0" smtClean="0"/>
              <a:t> til å </a:t>
            </a:r>
            <a:r>
              <a:rPr lang="en-US" dirty="0" err="1" smtClean="0"/>
              <a:t>få</a:t>
            </a:r>
            <a:r>
              <a:rPr lang="en-US" dirty="0" smtClean="0"/>
              <a:t> en </a:t>
            </a:r>
            <a:r>
              <a:rPr lang="en-US" dirty="0" err="1" smtClean="0"/>
              <a:t>vårfresh</a:t>
            </a:r>
            <a:r>
              <a:rPr lang="en-US" dirty="0" smtClean="0"/>
              <a:t> </a:t>
            </a:r>
            <a:r>
              <a:rPr lang="en-US" dirty="0" err="1" smtClean="0"/>
              <a:t>sykkel</a:t>
            </a:r>
            <a:r>
              <a:rPr lang="en-US" dirty="0" smtClean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13" y="4581128"/>
            <a:ext cx="3436787" cy="2276872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14"/>
            <a:ext cx="3247909" cy="2435932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216023" y="5748056"/>
            <a:ext cx="5292081" cy="1107996"/>
          </a:xfrm>
          <a:prstGeom prst="rect">
            <a:avLst/>
          </a:prstGeom>
          <a:noFill/>
          <a:ln>
            <a:solidFill>
              <a:srgbClr val="009A8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 smtClean="0"/>
              <a:t>NMBU-BIL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-</a:t>
            </a:r>
            <a:r>
              <a:rPr lang="en-US" sz="1100" dirty="0" err="1" smtClean="0"/>
              <a:t>Bedriftsidrettslaget</a:t>
            </a:r>
            <a:r>
              <a:rPr lang="en-US" sz="1100" dirty="0" smtClean="0"/>
              <a:t> for Campus Ås (NMBU. </a:t>
            </a:r>
            <a:r>
              <a:rPr lang="en-US" sz="1100" dirty="0" err="1" smtClean="0"/>
              <a:t>Nofima</a:t>
            </a:r>
            <a:r>
              <a:rPr lang="en-US" sz="1100" dirty="0" smtClean="0"/>
              <a:t>, </a:t>
            </a:r>
            <a:r>
              <a:rPr lang="en-US" sz="1100" dirty="0" err="1" smtClean="0"/>
              <a:t>Bioforsk</a:t>
            </a:r>
            <a:r>
              <a:rPr lang="en-US" sz="1100" dirty="0" smtClean="0"/>
              <a:t>, Skog og </a:t>
            </a:r>
            <a:r>
              <a:rPr lang="en-US" sz="1100" dirty="0" err="1" smtClean="0"/>
              <a:t>landskap</a:t>
            </a:r>
            <a:r>
              <a:rPr lang="en-US" sz="11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nb-NO" sz="1100" dirty="0" smtClean="0"/>
              <a:t>-Badminton, Fotball, Golf, Innebandy, Sykling, Styrketrening, Volleyball</a:t>
            </a:r>
          </a:p>
          <a:p>
            <a:pPr algn="ctr">
              <a:lnSpc>
                <a:spcPct val="150000"/>
              </a:lnSpc>
            </a:pPr>
            <a:r>
              <a:rPr lang="nb-NO" sz="1100" b="1" dirty="0" smtClean="0"/>
              <a:t>www.nmbu.no/nmbu-bil</a:t>
            </a:r>
            <a:endParaRPr lang="en-US" sz="1100" b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172488" y="14714"/>
            <a:ext cx="1971512" cy="646331"/>
          </a:xfrm>
          <a:prstGeom prst="rect">
            <a:avLst/>
          </a:prstGeom>
          <a:noFill/>
          <a:ln w="19050">
            <a:solidFill>
              <a:srgbClr val="009A8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Spørsmål</a:t>
            </a:r>
            <a:r>
              <a:rPr lang="en-US" sz="1400" b="1" dirty="0" smtClean="0"/>
              <a:t>?</a:t>
            </a:r>
          </a:p>
          <a:p>
            <a:r>
              <a:rPr lang="nb-NO" sz="1100" dirty="0" err="1" smtClean="0"/>
              <a:t>Nofima</a:t>
            </a:r>
            <a:r>
              <a:rPr lang="nb-NO" sz="1100" dirty="0" smtClean="0"/>
              <a:t>: Karen Sanden</a:t>
            </a:r>
            <a:br>
              <a:rPr lang="nb-NO" sz="1100" dirty="0" smtClean="0"/>
            </a:br>
            <a:r>
              <a:rPr lang="nb-NO" sz="1100" dirty="0" smtClean="0"/>
              <a:t>NMBU: Olav Fjeld Kraugerud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3355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ert">
  <a:themeElements>
    <a:clrScheme name="Integrert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ert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ert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629</TotalTime>
  <Words>44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Georgia</vt:lpstr>
      <vt:lpstr>Trebuchet MS</vt:lpstr>
      <vt:lpstr>Integrert</vt:lpstr>
      <vt:lpstr>PowerPoint Presentation</vt:lpstr>
    </vt:vector>
  </TitlesOfParts>
  <Company>Nofima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Karen Wahlstrøm Sanden</dc:creator>
  <cp:lastModifiedBy>Olav Fjeld Kraugerud</cp:lastModifiedBy>
  <cp:revision>25</cp:revision>
  <dcterms:created xsi:type="dcterms:W3CDTF">2014-04-02T10:39:59Z</dcterms:created>
  <dcterms:modified xsi:type="dcterms:W3CDTF">2016-04-10T20:37:50Z</dcterms:modified>
</cp:coreProperties>
</file>