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xmln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82" r:id="rId2"/>
    <p:sldId id="281" r:id="rId3"/>
    <p:sldId id="279" r:id="rId4"/>
    <p:sldId id="269" r:id="rId5"/>
    <p:sldId id="280" r:id="rId6"/>
    <p:sldId id="278" r:id="rId7"/>
  </p:sldIdLst>
  <p:sldSz cx="17340263" cy="97536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D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572" autoAdjust="0"/>
  </p:normalViewPr>
  <p:slideViewPr>
    <p:cSldViewPr>
      <p:cViewPr varScale="1">
        <p:scale>
          <a:sx n="47" d="100"/>
          <a:sy n="47" d="100"/>
        </p:scale>
        <p:origin x="1277" y="5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30F417-2126-4AE7-BC65-45CB0085DAF8}" type="datetimeFigureOut">
              <a:rPr lang="en-US" smtClean="0"/>
              <a:t>12/9/2015</a:t>
            </a:fld>
            <a:endParaRPr lang="en-US"/>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75BB8-33A0-4845-9CCB-F7076246C71B}" type="slidenum">
              <a:rPr lang="en-US" smtClean="0"/>
              <a:t>‹#›</a:t>
            </a:fld>
            <a:endParaRPr lang="en-US"/>
          </a:p>
        </p:txBody>
      </p:sp>
    </p:spTree>
    <p:extLst>
      <p:ext uri="{BB962C8B-B14F-4D97-AF65-F5344CB8AC3E}">
        <p14:creationId xmlns:p14="http://schemas.microsoft.com/office/powerpoint/2010/main" val="652277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1200" b="1" i="0" u="none" strike="noStrike" kern="1200" baseline="0" dirty="0" smtClean="0">
                <a:solidFill>
                  <a:schemeClr val="tx1"/>
                </a:solidFill>
                <a:latin typeface="+mn-lt"/>
                <a:ea typeface="+mn-ea"/>
                <a:cs typeface="+mn-cs"/>
              </a:rPr>
              <a:t>Intro: </a:t>
            </a:r>
          </a:p>
          <a:p>
            <a:pPr marL="171450" indent="-171450">
              <a:buFontTx/>
              <a:buChar char="-"/>
            </a:pPr>
            <a:r>
              <a:rPr lang="nb-NO" sz="1200" b="0" i="0" u="none" strike="noStrike" kern="1200" baseline="0" dirty="0" smtClean="0">
                <a:solidFill>
                  <a:schemeClr val="tx1"/>
                </a:solidFill>
                <a:latin typeface="+mn-lt"/>
                <a:ea typeface="+mn-ea"/>
                <a:cs typeface="+mn-cs"/>
              </a:rPr>
              <a:t>Introduser deg.</a:t>
            </a:r>
          </a:p>
          <a:p>
            <a:pPr marL="171450" indent="-171450">
              <a:buFontTx/>
              <a:buChar char="-"/>
            </a:pPr>
            <a:r>
              <a:rPr lang="nb-NO" sz="1200" b="0" i="0" u="none" strike="noStrike" kern="1200" baseline="0" dirty="0" smtClean="0">
                <a:solidFill>
                  <a:schemeClr val="tx1"/>
                </a:solidFill>
                <a:latin typeface="+mn-lt"/>
                <a:ea typeface="+mn-ea"/>
                <a:cs typeface="+mn-cs"/>
              </a:rPr>
              <a:t>Nevn hva du studerer og hvor du er fra.</a:t>
            </a:r>
          </a:p>
          <a:p>
            <a:pPr marL="171450" indent="-171450">
              <a:buFontTx/>
              <a:buChar char="-"/>
            </a:pPr>
            <a:r>
              <a:rPr lang="nb-NO" sz="1200" b="0" i="0" u="none" strike="noStrike" kern="1200" baseline="0" dirty="0" smtClean="0">
                <a:solidFill>
                  <a:schemeClr val="tx1"/>
                </a:solidFill>
                <a:latin typeface="+mn-lt"/>
                <a:ea typeface="+mn-ea"/>
                <a:cs typeface="+mn-cs"/>
              </a:rPr>
              <a:t>Lag din vinkling som «treffer» tilhørerne. Du har 20 sekunder på å fange oppmerksomheten så de hører hva du sier de neste 3 minuttene. </a:t>
            </a:r>
          </a:p>
          <a:p>
            <a:endParaRPr lang="nb-NO"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1) </a:t>
            </a:r>
            <a:r>
              <a:rPr lang="en-US" sz="1200" b="1" i="0" u="none" strike="noStrike" kern="1200" baseline="0" dirty="0" err="1" smtClean="0">
                <a:solidFill>
                  <a:schemeClr val="tx1"/>
                </a:solidFill>
                <a:latin typeface="+mn-lt"/>
                <a:ea typeface="+mn-ea"/>
                <a:cs typeface="+mn-cs"/>
              </a:rPr>
              <a:t>Personlig</a:t>
            </a:r>
            <a:r>
              <a:rPr lang="en-US" sz="1200" b="1" i="0" u="none" strike="noStrike" kern="1200" baseline="0" dirty="0" smtClean="0">
                <a:solidFill>
                  <a:schemeClr val="tx1"/>
                </a:solidFill>
                <a:latin typeface="+mn-lt"/>
                <a:ea typeface="+mn-ea"/>
                <a:cs typeface="+mn-cs"/>
              </a:rPr>
              <a:t> intro: </a:t>
            </a:r>
            <a:endParaRPr lang="en-US"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Da jeg for et par år siden sto i deres situasjon og lurte på hva jeg skulle studere, var det noen ting jeg bestemte meg for å sjekke på de studiestedene jeg vurderte: </a:t>
            </a:r>
          </a:p>
          <a:p>
            <a:r>
              <a:rPr lang="nb-NO" sz="1200" b="0" i="0" u="none" strike="noStrike" kern="1200" baseline="0" dirty="0" smtClean="0">
                <a:solidFill>
                  <a:schemeClr val="tx1"/>
                </a:solidFill>
                <a:latin typeface="+mn-lt"/>
                <a:ea typeface="+mn-ea"/>
                <a:cs typeface="+mn-cs"/>
              </a:rPr>
              <a:t>- Jeg måtte finne et sted jeg kunne trives, som var kjent for et godt studiemiljø. </a:t>
            </a:r>
          </a:p>
          <a:p>
            <a:r>
              <a:rPr lang="nb-NO" sz="1200" b="0" i="0" u="none" strike="noStrike" kern="1200" baseline="0" dirty="0" smtClean="0">
                <a:solidFill>
                  <a:schemeClr val="tx1"/>
                </a:solidFill>
                <a:latin typeface="+mn-lt"/>
                <a:ea typeface="+mn-ea"/>
                <a:cs typeface="+mn-cs"/>
              </a:rPr>
              <a:t>- Jeg måtte finne et studie som interesserte meg </a:t>
            </a:r>
          </a:p>
          <a:p>
            <a:r>
              <a:rPr lang="nb-NO" sz="1200" b="0" i="0" u="none" strike="noStrike" kern="1200" baseline="0" dirty="0" smtClean="0">
                <a:solidFill>
                  <a:schemeClr val="tx1"/>
                </a:solidFill>
                <a:latin typeface="+mn-lt"/>
                <a:ea typeface="+mn-ea"/>
                <a:cs typeface="+mn-cs"/>
              </a:rPr>
              <a:t>- Jeg ønsket å bo i nærheten av studiestedet og bruke lite tid og penger på transport </a:t>
            </a:r>
          </a:p>
          <a:p>
            <a:endParaRPr lang="en-US"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Jeg valgte Ås og har aldri angret på det. </a:t>
            </a:r>
          </a:p>
          <a:p>
            <a:endParaRPr lang="nb-NO"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2) </a:t>
            </a:r>
            <a:r>
              <a:rPr lang="en-US" sz="1200" b="1" i="0" u="none" strike="noStrike" kern="1200" baseline="0" dirty="0" err="1" smtClean="0">
                <a:solidFill>
                  <a:schemeClr val="tx1"/>
                </a:solidFill>
                <a:latin typeface="+mn-lt"/>
                <a:ea typeface="+mn-ea"/>
                <a:cs typeface="+mn-cs"/>
              </a:rPr>
              <a:t>Humoristisk</a:t>
            </a:r>
            <a:r>
              <a:rPr lang="en-US" sz="1200" b="1" i="0" u="none" strike="noStrike" kern="1200" baseline="0" dirty="0" smtClean="0">
                <a:solidFill>
                  <a:schemeClr val="tx1"/>
                </a:solidFill>
                <a:latin typeface="+mn-lt"/>
                <a:ea typeface="+mn-ea"/>
                <a:cs typeface="+mn-cs"/>
              </a:rPr>
              <a:t> intro: </a:t>
            </a:r>
            <a:endParaRPr lang="en-US"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Da jeg var på deres alder, gjorde jeg som </a:t>
            </a:r>
            <a:r>
              <a:rPr lang="nb-NO" sz="1200" b="0" i="0" u="none" strike="noStrike" kern="1200" baseline="0" dirty="0" err="1" smtClean="0">
                <a:solidFill>
                  <a:schemeClr val="tx1"/>
                </a:solidFill>
                <a:latin typeface="+mn-lt"/>
                <a:ea typeface="+mn-ea"/>
                <a:cs typeface="+mn-cs"/>
              </a:rPr>
              <a:t>rådgiver´n</a:t>
            </a:r>
            <a:r>
              <a:rPr lang="nb-NO" sz="1200" b="0" i="0" u="none" strike="noStrike" kern="1200" baseline="0" dirty="0" smtClean="0">
                <a:solidFill>
                  <a:schemeClr val="tx1"/>
                </a:solidFill>
                <a:latin typeface="+mn-lt"/>
                <a:ea typeface="+mn-ea"/>
                <a:cs typeface="+mn-cs"/>
              </a:rPr>
              <a:t> sa og fylte inn ti valg på Samordna opptak. Da jeg fikk beskjed om at jeg kom inn på NMBU på Ås, fikk jeg først sjokk: Hvor i huleste er det? Fram med kartet….Men det er det beste som har skjedd meg. Følg med så skal jeg forklare hvorfor. </a:t>
            </a:r>
          </a:p>
          <a:p>
            <a:endParaRPr lang="nb-NO"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3) </a:t>
            </a:r>
            <a:r>
              <a:rPr lang="en-US" sz="1200" b="1" i="0" u="none" strike="noStrike" kern="1200" baseline="0" dirty="0" err="1" smtClean="0">
                <a:solidFill>
                  <a:schemeClr val="tx1"/>
                </a:solidFill>
                <a:latin typeface="+mn-lt"/>
                <a:ea typeface="+mn-ea"/>
                <a:cs typeface="+mn-cs"/>
              </a:rPr>
              <a:t>Involverende</a:t>
            </a:r>
            <a:r>
              <a:rPr lang="en-US" sz="1200" b="1" i="0" u="none" strike="noStrike" kern="1200" baseline="0" dirty="0" smtClean="0">
                <a:solidFill>
                  <a:schemeClr val="tx1"/>
                </a:solidFill>
                <a:latin typeface="+mn-lt"/>
                <a:ea typeface="+mn-ea"/>
                <a:cs typeface="+mn-cs"/>
              </a:rPr>
              <a:t> intro: </a:t>
            </a:r>
            <a:endParaRPr lang="en-US"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Hvor mange av dere er helt sikre på hvor og hva dere skal studere? Da kan jeg bare si velkommen i klubben… Sånn var det for meg også…… (Starte med et spørsmål, evt. oppfølgingsspørsmål og trekke linje til eget studievalg.) </a:t>
            </a:r>
          </a:p>
          <a:p>
            <a:endParaRPr lang="nb-NO"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4) </a:t>
            </a:r>
            <a:r>
              <a:rPr lang="en-US" sz="1200" b="1" i="0" u="none" strike="noStrike" kern="1200" baseline="0" dirty="0" err="1" smtClean="0">
                <a:solidFill>
                  <a:schemeClr val="tx1"/>
                </a:solidFill>
                <a:latin typeface="+mn-lt"/>
                <a:ea typeface="+mn-ea"/>
                <a:cs typeface="+mn-cs"/>
              </a:rPr>
              <a:t>Saklig</a:t>
            </a:r>
            <a:r>
              <a:rPr lang="en-US" sz="1200" b="1" i="0" u="none" strike="noStrike" kern="1200" baseline="0" dirty="0" smtClean="0">
                <a:solidFill>
                  <a:schemeClr val="tx1"/>
                </a:solidFill>
                <a:latin typeface="+mn-lt"/>
                <a:ea typeface="+mn-ea"/>
                <a:cs typeface="+mn-cs"/>
              </a:rPr>
              <a:t> intro: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Hørt</a:t>
            </a:r>
            <a:r>
              <a:rPr lang="en-US" sz="1200" b="0" i="0" u="none" strike="noStrike" kern="1200" baseline="0" dirty="0" smtClean="0">
                <a:solidFill>
                  <a:schemeClr val="tx1"/>
                </a:solidFill>
                <a:latin typeface="+mn-lt"/>
                <a:ea typeface="+mn-ea"/>
                <a:cs typeface="+mn-cs"/>
              </a:rPr>
              <a:t> om NMBU? </a:t>
            </a:r>
            <a:r>
              <a:rPr lang="en-US" sz="1200" b="0" i="0" u="none" strike="noStrike" kern="1200" baseline="0" dirty="0" err="1" smtClean="0">
                <a:solidFill>
                  <a:schemeClr val="tx1"/>
                </a:solidFill>
                <a:latin typeface="+mn-lt"/>
                <a:ea typeface="+mn-ea"/>
                <a:cs typeface="+mn-cs"/>
              </a:rPr>
              <a:t>Det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står</a:t>
            </a:r>
            <a:r>
              <a:rPr lang="en-US" sz="1200" b="0" i="0" u="none" strike="noStrike" kern="1200" baseline="0" dirty="0" smtClean="0">
                <a:solidFill>
                  <a:schemeClr val="tx1"/>
                </a:solidFill>
                <a:latin typeface="+mn-lt"/>
                <a:ea typeface="+mn-ea"/>
                <a:cs typeface="+mn-cs"/>
              </a:rPr>
              <a:t> for </a:t>
            </a:r>
            <a:r>
              <a:rPr lang="en-US" sz="1200" b="0" i="0" u="none" strike="noStrike" kern="1200" baseline="0" dirty="0" err="1" smtClean="0">
                <a:solidFill>
                  <a:schemeClr val="tx1"/>
                </a:solidFill>
                <a:latin typeface="+mn-lt"/>
                <a:ea typeface="+mn-ea"/>
                <a:cs typeface="+mn-cs"/>
              </a:rPr>
              <a:t>Norges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miljø</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bioviteskapelige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universitet</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err="1" smtClean="0">
                <a:solidFill>
                  <a:schemeClr val="tx1"/>
                </a:solidFill>
                <a:latin typeface="+mn-lt"/>
                <a:ea typeface="+mn-ea"/>
                <a:cs typeface="+mn-cs"/>
              </a:rPr>
              <a:t>Hvorfor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studere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på</a:t>
            </a:r>
            <a:r>
              <a:rPr lang="en-US" sz="1200" b="0" i="0" u="none" strike="noStrike" kern="1200" baseline="0" dirty="0" smtClean="0">
                <a:solidFill>
                  <a:schemeClr val="tx1"/>
                </a:solidFill>
                <a:latin typeface="+mn-lt"/>
                <a:ea typeface="+mn-ea"/>
                <a:cs typeface="+mn-cs"/>
              </a:rPr>
              <a:t> NMBU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ikke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på</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universitet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stor</a:t>
            </a:r>
            <a:r>
              <a:rPr lang="en-US" sz="1200" b="0" i="0" u="none" strike="noStrike" kern="1200" baseline="0" dirty="0" smtClean="0">
                <a:solidFill>
                  <a:schemeClr val="tx1"/>
                </a:solidFill>
                <a:latin typeface="+mn-lt"/>
                <a:ea typeface="+mn-ea"/>
                <a:cs typeface="+mn-cs"/>
              </a:rPr>
              <a:t> by? Tre </a:t>
            </a:r>
            <a:r>
              <a:rPr lang="en-US" sz="1200" b="0" i="0" u="none" strike="noStrike" kern="1200" baseline="0" dirty="0" err="1" smtClean="0">
                <a:solidFill>
                  <a:schemeClr val="tx1"/>
                </a:solidFill>
                <a:latin typeface="+mn-lt"/>
                <a:ea typeface="+mn-ea"/>
                <a:cs typeface="+mn-cs"/>
              </a:rPr>
              <a:t>gode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grunner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til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er</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Spennende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etterspurte</a:t>
            </a:r>
            <a:r>
              <a:rPr lang="en-US" sz="1200" b="0" i="0" u="none" strike="noStrike" kern="1200" baseline="0" dirty="0" smtClean="0">
                <a:solidFill>
                  <a:schemeClr val="tx1"/>
                </a:solidFill>
                <a:latin typeface="+mn-lt"/>
                <a:ea typeface="+mn-ea"/>
                <a:cs typeface="+mn-cs"/>
              </a:rPr>
              <a:t> studier </a:t>
            </a:r>
            <a:r>
              <a:rPr lang="en-US" sz="1200" b="0" i="0" u="none" strike="noStrike" kern="1200" baseline="0" dirty="0" err="1" smtClean="0">
                <a:solidFill>
                  <a:schemeClr val="tx1"/>
                </a:solidFill>
                <a:latin typeface="+mn-lt"/>
                <a:ea typeface="+mn-ea"/>
                <a:cs typeface="+mn-cs"/>
              </a:rPr>
              <a:t>som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gir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jobb</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framtida</a:t>
            </a:r>
            <a:r>
              <a:rPr lang="en-US" sz="1200" b="0" i="0" u="none" strike="noStrike" kern="1200" baseline="0" dirty="0" smtClean="0">
                <a:solidFill>
                  <a:schemeClr val="tx1"/>
                </a:solidFill>
                <a:latin typeface="+mn-lt"/>
                <a:ea typeface="+mn-ea"/>
                <a:cs typeface="+mn-cs"/>
              </a:rPr>
              <a:t> </a:t>
            </a:r>
          </a:p>
          <a:p>
            <a:r>
              <a:rPr lang="nb-NO" sz="1200" b="0" i="0" u="none" strike="noStrike" kern="1200" baseline="0" dirty="0" smtClean="0">
                <a:solidFill>
                  <a:schemeClr val="tx1"/>
                </a:solidFill>
                <a:latin typeface="+mn-lt"/>
                <a:ea typeface="+mn-ea"/>
                <a:cs typeface="+mn-cs"/>
              </a:rPr>
              <a:t>- Et fantastisk studiemiljø som du blir en del av fra dag en </a:t>
            </a:r>
          </a:p>
          <a:p>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Billige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gode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bo-muligheter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gangavstand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til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studiestedet</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(Eller velg andre av salgsargumentene.) </a:t>
            </a:r>
          </a:p>
          <a:p>
            <a:r>
              <a:rPr lang="en-US" sz="1200" b="1" i="0" u="none" strike="noStrike" kern="1200" baseline="0" dirty="0" smtClean="0">
                <a:solidFill>
                  <a:schemeClr val="tx1"/>
                </a:solidFill>
                <a:latin typeface="+mn-lt"/>
                <a:ea typeface="+mn-ea"/>
                <a:cs typeface="+mn-cs"/>
              </a:rPr>
              <a:t>I dag </a:t>
            </a:r>
            <a:r>
              <a:rPr lang="en-US" sz="1200" b="1" i="0" u="none" strike="noStrike" kern="1200" baseline="0" dirty="0" err="1" smtClean="0">
                <a:solidFill>
                  <a:schemeClr val="tx1"/>
                </a:solidFill>
                <a:latin typeface="+mn-lt"/>
                <a:ea typeface="+mn-ea"/>
                <a:cs typeface="+mn-cs"/>
              </a:rPr>
              <a:t>skal</a:t>
            </a:r>
            <a:r>
              <a:rPr lang="en-US" sz="1200" b="1" i="0" u="none" strike="noStrike" kern="1200" baseline="0" dirty="0" smtClean="0">
                <a:solidFill>
                  <a:schemeClr val="tx1"/>
                </a:solidFill>
                <a:latin typeface="+mn-lt"/>
                <a:ea typeface="+mn-ea"/>
                <a:cs typeface="+mn-cs"/>
              </a:rPr>
              <a:t> du </a:t>
            </a:r>
            <a:r>
              <a:rPr lang="en-US" sz="1200" b="1" i="0" u="none" strike="noStrike" kern="1200" baseline="0" dirty="0" err="1" smtClean="0">
                <a:solidFill>
                  <a:schemeClr val="tx1"/>
                </a:solidFill>
                <a:latin typeface="+mn-lt"/>
                <a:ea typeface="+mn-ea"/>
                <a:cs typeface="+mn-cs"/>
              </a:rPr>
              <a:t>stille</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spørsmålene</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som</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kan</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bestemme</a:t>
            </a:r>
            <a:r>
              <a:rPr lang="en-US" sz="1200" b="1" i="0" u="none" strike="noStrike" kern="1200" baseline="0" dirty="0" smtClean="0">
                <a:solidFill>
                  <a:schemeClr val="tx1"/>
                </a:solidFill>
                <a:latin typeface="+mn-lt"/>
                <a:ea typeface="+mn-ea"/>
                <a:cs typeface="+mn-cs"/>
              </a:rPr>
              <a:t> din </a:t>
            </a:r>
            <a:r>
              <a:rPr lang="en-US" sz="1200" b="1" i="0" u="none" strike="noStrike" kern="1200" baseline="0" dirty="0" err="1" smtClean="0">
                <a:solidFill>
                  <a:schemeClr val="tx1"/>
                </a:solidFill>
                <a:latin typeface="+mn-lt"/>
                <a:ea typeface="+mn-ea"/>
                <a:cs typeface="+mn-cs"/>
              </a:rPr>
              <a:t>fremtid</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(Lag </a:t>
            </a:r>
            <a:r>
              <a:rPr lang="en-US" sz="1200" b="0" i="0" u="none" strike="noStrike" kern="1200" baseline="0" dirty="0" err="1" smtClean="0">
                <a:solidFill>
                  <a:schemeClr val="tx1"/>
                </a:solidFill>
                <a:latin typeface="+mn-lt"/>
                <a:ea typeface="+mn-ea"/>
                <a:cs typeface="+mn-cs"/>
              </a:rPr>
              <a:t>overgang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til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teksten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på</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neste</a:t>
            </a:r>
            <a:r>
              <a:rPr lang="en-US" sz="1200" b="0" i="0" u="none" strike="noStrike" kern="1200" baseline="0" dirty="0" smtClean="0">
                <a:solidFill>
                  <a:schemeClr val="tx1"/>
                </a:solidFill>
                <a:latin typeface="+mn-lt"/>
                <a:ea typeface="+mn-ea"/>
                <a:cs typeface="+mn-cs"/>
              </a:rPr>
              <a:t> slide)	</a:t>
            </a:r>
          </a:p>
          <a:p>
            <a:endParaRPr lang="en-US" dirty="0" smtClean="0"/>
          </a:p>
          <a:p>
            <a:endParaRPr lang="nb-NO" sz="1200" b="1" kern="1200" dirty="0" smtClean="0">
              <a:solidFill>
                <a:schemeClr val="tx1"/>
              </a:solidFill>
              <a:effectLst/>
              <a:latin typeface="+mn-lt"/>
              <a:ea typeface="+mn-ea"/>
              <a:cs typeface="+mn-cs"/>
            </a:endParaRPr>
          </a:p>
          <a:p>
            <a:endParaRPr lang="nb-NO"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A4375BB8-33A0-4845-9CCB-F7076246C71B}" type="slidenum">
              <a:rPr lang="en-US" smtClean="0"/>
              <a:t>1</a:t>
            </a:fld>
            <a:endParaRPr lang="en-US"/>
          </a:p>
        </p:txBody>
      </p:sp>
    </p:spTree>
    <p:extLst>
      <p:ext uri="{BB962C8B-B14F-4D97-AF65-F5344CB8AC3E}">
        <p14:creationId xmlns:p14="http://schemas.microsoft.com/office/powerpoint/2010/main" val="3840586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smtClean="0">
                <a:solidFill>
                  <a:schemeClr val="tx1"/>
                </a:solidFill>
                <a:effectLst/>
                <a:latin typeface="+mn-lt"/>
                <a:ea typeface="+mn-ea"/>
                <a:cs typeface="+mn-cs"/>
              </a:rPr>
              <a:t>Oversiktskart: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Campus Ås ligger i Akershus fylke (rødt)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Campus Adamstuen i Oslo (blått)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Forklar hvor Ås ligger, tenk på hvem du holder foredrag for: Ås ligger ca. en halvtime med tog og bil ifra Oslo. Campus Adamstuen sentralt i Oslo. </a:t>
            </a:r>
            <a:endParaRPr lang="en-US" dirty="0" smtClean="0"/>
          </a:p>
        </p:txBody>
      </p:sp>
      <p:sp>
        <p:nvSpPr>
          <p:cNvPr id="4" name="Plassholder for lysbildenummer 3"/>
          <p:cNvSpPr>
            <a:spLocks noGrp="1"/>
          </p:cNvSpPr>
          <p:nvPr>
            <p:ph type="sldNum" sz="quarter" idx="10"/>
          </p:nvPr>
        </p:nvSpPr>
        <p:spPr/>
        <p:txBody>
          <a:bodyPr/>
          <a:lstStyle/>
          <a:p>
            <a:fld id="{E01CC0BA-FD4C-416E-9708-5D2125E8302A}" type="slidenum">
              <a:rPr lang="en-US" smtClean="0"/>
              <a:t>2</a:t>
            </a:fld>
            <a:endParaRPr lang="en-US"/>
          </a:p>
        </p:txBody>
      </p:sp>
    </p:spTree>
    <p:extLst>
      <p:ext uri="{BB962C8B-B14F-4D97-AF65-F5344CB8AC3E}">
        <p14:creationId xmlns:p14="http://schemas.microsoft.com/office/powerpoint/2010/main" val="15906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1" u="none" strike="noStrike" kern="1200" baseline="0" dirty="0" smtClean="0">
                <a:solidFill>
                  <a:schemeClr val="tx1"/>
                </a:solidFill>
                <a:latin typeface="+mn-lt"/>
                <a:ea typeface="+mn-ea"/>
                <a:cs typeface="+mn-cs"/>
              </a:rPr>
              <a:t>Husk å peke på kartet og bruke bildet for hva det er verdt!</a:t>
            </a:r>
          </a:p>
          <a:p>
            <a:r>
              <a:rPr lang="nb-NO" sz="1200" b="1" i="1" u="none" strike="noStrike" kern="1200" baseline="0" dirty="0" smtClean="0">
                <a:solidFill>
                  <a:schemeClr val="tx1"/>
                </a:solidFill>
                <a:latin typeface="+mn-lt"/>
                <a:ea typeface="+mn-ea"/>
                <a:cs typeface="+mn-cs"/>
              </a:rPr>
              <a:t>Bruk dine egne erfaringer og vis gjerne hvor du bor, hvor du trener og hvor du har forelesninger.</a:t>
            </a:r>
            <a:endParaRPr lang="en-US" sz="1200" b="1" i="1"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err="1" smtClean="0">
                <a:solidFill>
                  <a:schemeClr val="tx1"/>
                </a:solidFill>
                <a:latin typeface="+mn-lt"/>
                <a:ea typeface="+mn-ea"/>
                <a:cs typeface="+mn-cs"/>
              </a:rPr>
              <a:t>Hvor</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er</a:t>
            </a:r>
            <a:r>
              <a:rPr lang="en-US" sz="1200" b="1" i="0" u="none" strike="noStrike" kern="1200" baseline="0" dirty="0" smtClean="0">
                <a:solidFill>
                  <a:schemeClr val="tx1"/>
                </a:solidFill>
                <a:latin typeface="+mn-lt"/>
                <a:ea typeface="+mn-ea"/>
                <a:cs typeface="+mn-cs"/>
              </a:rPr>
              <a:t> NMBU? </a:t>
            </a: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Campus Ås 3 mil </a:t>
            </a:r>
            <a:r>
              <a:rPr lang="en-US" sz="1200" b="0" i="0" u="none" strike="noStrike" kern="1200" baseline="0" dirty="0" err="1" smtClean="0">
                <a:solidFill>
                  <a:schemeClr val="tx1"/>
                </a:solidFill>
                <a:latin typeface="+mn-lt"/>
                <a:ea typeface="+mn-ea"/>
                <a:cs typeface="+mn-cs"/>
              </a:rPr>
              <a:t>utenfor</a:t>
            </a:r>
            <a:r>
              <a:rPr lang="en-US" sz="1200" b="0" i="0" u="none" strike="noStrike" kern="1200" baseline="0" dirty="0" smtClean="0">
                <a:solidFill>
                  <a:schemeClr val="tx1"/>
                </a:solidFill>
                <a:latin typeface="+mn-lt"/>
                <a:ea typeface="+mn-ea"/>
                <a:cs typeface="+mn-cs"/>
              </a:rPr>
              <a:t> Oslo (25 min. med tog)</a:t>
            </a:r>
          </a:p>
          <a:p>
            <a:pPr marL="171450" indent="-171450">
              <a:buFontTx/>
              <a:buChar char="-"/>
            </a:pPr>
            <a:r>
              <a:rPr lang="en-US" sz="1200" b="0" i="0" u="none" strike="noStrike" kern="1200" baseline="0" dirty="0" smtClean="0">
                <a:solidFill>
                  <a:schemeClr val="tx1"/>
                </a:solidFill>
                <a:latin typeface="+mn-lt"/>
                <a:ea typeface="+mn-ea"/>
                <a:cs typeface="+mn-cs"/>
              </a:rPr>
              <a:t>Campus </a:t>
            </a:r>
            <a:r>
              <a:rPr lang="en-US" sz="1200" b="0" i="0" u="none" strike="noStrike" kern="1200" baseline="0" dirty="0" err="1" smtClean="0">
                <a:solidFill>
                  <a:schemeClr val="tx1"/>
                </a:solidFill>
                <a:latin typeface="+mn-lt"/>
                <a:ea typeface="+mn-ea"/>
                <a:cs typeface="+mn-cs"/>
              </a:rPr>
              <a:t>Adamstuen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midt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Oslo. </a:t>
            </a:r>
          </a:p>
          <a:p>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err="1" smtClean="0">
                <a:solidFill>
                  <a:schemeClr val="tx1"/>
                </a:solidFill>
                <a:latin typeface="+mn-lt"/>
                <a:ea typeface="+mn-ea"/>
                <a:cs typeface="+mn-cs"/>
              </a:rPr>
              <a:t>Nærmeste</a:t>
            </a:r>
            <a:r>
              <a:rPr lang="en-US" sz="1200" b="0" i="0" u="none" strike="noStrike" kern="1200" baseline="0" dirty="0" smtClean="0">
                <a:solidFill>
                  <a:schemeClr val="tx1"/>
                </a:solidFill>
                <a:latin typeface="+mn-lt"/>
                <a:ea typeface="+mn-ea"/>
                <a:cs typeface="+mn-cs"/>
              </a:rPr>
              <a:t> du </a:t>
            </a:r>
            <a:r>
              <a:rPr lang="en-US" sz="1200" b="0" i="0" u="none" strike="noStrike" kern="1200" baseline="0" dirty="0" err="1" smtClean="0">
                <a:solidFill>
                  <a:schemeClr val="tx1"/>
                </a:solidFill>
                <a:latin typeface="+mn-lt"/>
                <a:ea typeface="+mn-ea"/>
                <a:cs typeface="+mn-cs"/>
              </a:rPr>
              <a:t>kommer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engelske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amerikanske</a:t>
            </a:r>
            <a:r>
              <a:rPr lang="en-US" sz="1200" b="0" i="0" u="none" strike="noStrike" kern="1200" baseline="0" dirty="0" smtClean="0">
                <a:solidFill>
                  <a:schemeClr val="tx1"/>
                </a:solidFill>
                <a:latin typeface="+mn-lt"/>
                <a:ea typeface="+mn-ea"/>
                <a:cs typeface="+mn-cs"/>
              </a:rPr>
              <a:t> Campus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Norge</a:t>
            </a:r>
          </a:p>
          <a:p>
            <a:pPr marL="171450" indent="-171450">
              <a:buFontTx/>
              <a:buChar char="-"/>
            </a:pPr>
            <a:r>
              <a:rPr lang="en-US" sz="1200" b="0" i="0" u="none" strike="noStrike" kern="1200" baseline="0" dirty="0" smtClean="0">
                <a:solidFill>
                  <a:schemeClr val="tx1"/>
                </a:solidFill>
                <a:latin typeface="+mn-lt"/>
                <a:ea typeface="+mn-ea"/>
                <a:cs typeface="+mn-cs"/>
              </a:rPr>
              <a:t>Alt </a:t>
            </a:r>
            <a:r>
              <a:rPr lang="en-US" sz="1200" b="0" i="0" u="none" strike="noStrike" kern="1200" baseline="0" dirty="0" err="1" smtClean="0">
                <a:solidFill>
                  <a:schemeClr val="tx1"/>
                </a:solidFill>
                <a:latin typeface="+mn-lt"/>
                <a:ea typeface="+mn-ea"/>
                <a:cs typeface="+mn-cs"/>
              </a:rPr>
              <a:t>på</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sted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forelesningssaler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studentboliger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kantiner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treningssenter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studentsamfunn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m.m.</a:t>
            </a:r>
            <a:r>
              <a:rPr lang="en-US" sz="1200" b="0" i="0" u="none" strike="noStrike" kern="1200" baseline="0" dirty="0" smtClean="0">
                <a:solidFill>
                  <a:schemeClr val="tx1"/>
                </a:solidFill>
                <a:latin typeface="+mn-lt"/>
                <a:ea typeface="+mn-ea"/>
                <a:cs typeface="+mn-cs"/>
              </a:rPr>
              <a:t> </a:t>
            </a:r>
          </a:p>
          <a:p>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dirty="0" smtClean="0">
                <a:solidFill>
                  <a:schemeClr val="tx1"/>
                </a:solidFill>
                <a:latin typeface="+mn-lt"/>
                <a:ea typeface="+mn-ea"/>
                <a:cs typeface="+mn-cs"/>
              </a:rPr>
              <a:t>Nå bygges det nye bygg på Ås for mer enn 6 milliarder kroner, og fra 2019 vil alle studiene være på Ås, med det nyeste innen utstyr og i topp moderne bygg! </a:t>
            </a:r>
          </a:p>
          <a:p>
            <a:endParaRPr lang="nb-NO" dirty="0" smtClean="0"/>
          </a:p>
          <a:p>
            <a:endParaRPr lang="nb-NO" dirty="0" smtClean="0"/>
          </a:p>
          <a:p>
            <a:r>
              <a:rPr lang="nb-NO" i="1" dirty="0" smtClean="0"/>
              <a:t>Valgfritt:</a:t>
            </a:r>
          </a:p>
          <a:p>
            <a:endParaRPr lang="nb-NO" dirty="0" smtClean="0"/>
          </a:p>
          <a:p>
            <a:r>
              <a:rPr lang="nb-NO" sz="1200" b="1" kern="1200" dirty="0" smtClean="0">
                <a:solidFill>
                  <a:schemeClr val="tx1"/>
                </a:solidFill>
                <a:effectLst/>
                <a:latin typeface="+mn-lt"/>
                <a:ea typeface="+mn-ea"/>
                <a:cs typeface="+mn-cs"/>
              </a:rPr>
              <a:t>Historie:</a:t>
            </a:r>
            <a:endParaRPr lang="en-US" sz="1200" kern="1200" dirty="0" smtClean="0">
              <a:solidFill>
                <a:schemeClr val="tx1"/>
              </a:solidFill>
              <a:effectLst/>
              <a:latin typeface="+mn-lt"/>
              <a:ea typeface="+mn-ea"/>
              <a:cs typeface="+mn-cs"/>
            </a:endParaRPr>
          </a:p>
          <a:p>
            <a:pPr marL="171450" indent="-171450">
              <a:buFontTx/>
              <a:buChar char="-"/>
            </a:pPr>
            <a:r>
              <a:rPr lang="nb-NO" sz="1200" kern="1200" dirty="0" smtClean="0">
                <a:solidFill>
                  <a:schemeClr val="tx1"/>
                </a:solidFill>
                <a:effectLst/>
                <a:latin typeface="+mn-lt"/>
                <a:ea typeface="+mn-ea"/>
                <a:cs typeface="+mn-cs"/>
              </a:rPr>
              <a:t>Norges nest eldste utdanningsinstitusjon (UiO er eldst).</a:t>
            </a:r>
          </a:p>
          <a:p>
            <a:pPr marL="171450" indent="-171450">
              <a:buFontTx/>
              <a:buChar char="-"/>
            </a:pPr>
            <a:r>
              <a:rPr lang="nb-NO" sz="1200" kern="1200" dirty="0" smtClean="0">
                <a:solidFill>
                  <a:schemeClr val="tx1"/>
                </a:solidFill>
                <a:effectLst/>
                <a:latin typeface="+mn-lt"/>
                <a:ea typeface="+mn-ea"/>
                <a:cs typeface="+mn-cs"/>
              </a:rPr>
              <a:t>Den ”</a:t>
            </a:r>
            <a:r>
              <a:rPr lang="nb-NO" sz="1200" kern="1200" dirty="0" err="1" smtClean="0">
                <a:solidFill>
                  <a:schemeClr val="tx1"/>
                </a:solidFill>
                <a:effectLst/>
                <a:latin typeface="+mn-lt"/>
                <a:ea typeface="+mn-ea"/>
                <a:cs typeface="+mn-cs"/>
              </a:rPr>
              <a:t>Høiere</a:t>
            </a:r>
            <a:r>
              <a:rPr lang="nb-NO" sz="1200" kern="1200" dirty="0" smtClean="0">
                <a:solidFill>
                  <a:schemeClr val="tx1"/>
                </a:solidFill>
                <a:effectLst/>
                <a:latin typeface="+mn-lt"/>
                <a:ea typeface="+mn-ea"/>
                <a:cs typeface="+mn-cs"/>
              </a:rPr>
              <a:t> skole for landbruk” ble opprettet 1859. </a:t>
            </a:r>
          </a:p>
          <a:p>
            <a:pPr marL="171450" indent="-171450">
              <a:buFontTx/>
              <a:buChar char="-"/>
            </a:pPr>
            <a:r>
              <a:rPr lang="nb-NO" sz="1200" kern="1200" dirty="0" smtClean="0">
                <a:solidFill>
                  <a:schemeClr val="tx1"/>
                </a:solidFill>
                <a:effectLst/>
                <a:latin typeface="+mn-lt"/>
                <a:ea typeface="+mn-ea"/>
                <a:cs typeface="+mn-cs"/>
              </a:rPr>
              <a:t>Etter hvert fikk den navnet Norges Landbrukshøyskole (NLH).</a:t>
            </a:r>
          </a:p>
          <a:p>
            <a:pPr marL="171450" indent="-171450">
              <a:buFontTx/>
              <a:buChar char="-"/>
            </a:pPr>
            <a:r>
              <a:rPr lang="nb-NO" sz="1200" kern="1200" dirty="0" smtClean="0">
                <a:solidFill>
                  <a:schemeClr val="tx1"/>
                </a:solidFill>
                <a:effectLst/>
                <a:latin typeface="+mn-lt"/>
                <a:ea typeface="+mn-ea"/>
                <a:cs typeface="+mn-cs"/>
              </a:rPr>
              <a:t>Vi ble Universitet i 2005 (fra NLH), NMBU 2014.</a:t>
            </a:r>
            <a:endParaRPr lang="en-US" dirty="0" smtClean="0"/>
          </a:p>
        </p:txBody>
      </p:sp>
      <p:sp>
        <p:nvSpPr>
          <p:cNvPr id="4" name="Plassholder for lysbildenummer 3"/>
          <p:cNvSpPr>
            <a:spLocks noGrp="1"/>
          </p:cNvSpPr>
          <p:nvPr>
            <p:ph type="sldNum" sz="quarter" idx="10"/>
          </p:nvPr>
        </p:nvSpPr>
        <p:spPr/>
        <p:txBody>
          <a:bodyPr/>
          <a:lstStyle/>
          <a:p>
            <a:fld id="{E01CC0BA-FD4C-416E-9708-5D2125E8302A}" type="slidenum">
              <a:rPr lang="en-US" smtClean="0"/>
              <a:t>3</a:t>
            </a:fld>
            <a:endParaRPr lang="en-US"/>
          </a:p>
        </p:txBody>
      </p:sp>
    </p:spTree>
    <p:extLst>
      <p:ext uri="{BB962C8B-B14F-4D97-AF65-F5344CB8AC3E}">
        <p14:creationId xmlns:p14="http://schemas.microsoft.com/office/powerpoint/2010/main" val="595763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Studier – </a:t>
            </a:r>
            <a:r>
              <a:rPr lang="en-US" sz="1200" b="1" i="0" u="none" strike="noStrike" kern="1200" baseline="0" dirty="0" err="1" smtClean="0">
                <a:solidFill>
                  <a:schemeClr val="tx1"/>
                </a:solidFill>
                <a:latin typeface="+mn-lt"/>
                <a:ea typeface="+mn-ea"/>
                <a:cs typeface="+mn-cs"/>
              </a:rPr>
              <a:t>Hva</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kan</a:t>
            </a:r>
            <a:r>
              <a:rPr lang="en-US" sz="1200" b="1" i="0" u="none" strike="noStrike" kern="1200" baseline="0" dirty="0" smtClean="0">
                <a:solidFill>
                  <a:schemeClr val="tx1"/>
                </a:solidFill>
                <a:latin typeface="+mn-lt"/>
                <a:ea typeface="+mn-ea"/>
                <a:cs typeface="+mn-cs"/>
              </a:rPr>
              <a:t> du </a:t>
            </a:r>
            <a:r>
              <a:rPr lang="en-US" sz="1200" b="1" i="0" u="none" strike="noStrike" kern="1200" baseline="0" dirty="0" err="1" smtClean="0">
                <a:solidFill>
                  <a:schemeClr val="tx1"/>
                </a:solidFill>
                <a:latin typeface="+mn-lt"/>
                <a:ea typeface="+mn-ea"/>
                <a:cs typeface="+mn-cs"/>
              </a:rPr>
              <a:t>studere</a:t>
            </a:r>
            <a:r>
              <a:rPr lang="en-US" sz="1200" b="1"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err="1" smtClean="0">
                <a:solidFill>
                  <a:schemeClr val="tx1"/>
                </a:solidFill>
                <a:latin typeface="+mn-lt"/>
                <a:ea typeface="+mn-ea"/>
                <a:cs typeface="+mn-cs"/>
              </a:rPr>
              <a:t>Stort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studietilbud</a:t>
            </a:r>
            <a:r>
              <a:rPr lang="en-US" sz="1200" b="0" i="0" u="none" strike="noStrike" kern="1200" baseline="0" dirty="0" smtClean="0">
                <a:solidFill>
                  <a:schemeClr val="tx1"/>
                </a:solidFill>
                <a:latin typeface="+mn-lt"/>
                <a:ea typeface="+mn-ea"/>
                <a:cs typeface="+mn-cs"/>
              </a:rPr>
              <a:t>, med over 60 bachelor-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masterstudier</a:t>
            </a:r>
            <a:r>
              <a:rPr lang="en-US" sz="1200" b="0" i="0" u="none" strike="noStrike" kern="1200" baseline="0" dirty="0" smtClean="0">
                <a:solidFill>
                  <a:schemeClr val="tx1"/>
                </a:solidFill>
                <a:latin typeface="+mn-lt"/>
                <a:ea typeface="+mn-ea"/>
                <a:cs typeface="+mn-cs"/>
              </a:rPr>
              <a:t>. </a:t>
            </a:r>
          </a:p>
          <a:p>
            <a:pPr marL="171450" indent="-171450">
              <a:buFontTx/>
              <a:buChar char="-"/>
            </a:pPr>
            <a:r>
              <a:rPr lang="nb-NO" sz="1200" b="0" i="0" u="none" strike="noStrike" kern="1200" baseline="0" dirty="0" smtClean="0">
                <a:solidFill>
                  <a:schemeClr val="tx1"/>
                </a:solidFill>
                <a:latin typeface="+mn-lt"/>
                <a:ea typeface="+mn-ea"/>
                <a:cs typeface="+mn-cs"/>
              </a:rPr>
              <a:t>Campus Adamstuen = to profesjonsstudier: veterinær og dyrepleier. </a:t>
            </a:r>
          </a:p>
          <a:p>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Du får høre mer om alle studiene hvis du kommer på vår langpresentasjon, men jeg vil bare nevne studiet jeg går på… </a:t>
            </a:r>
          </a:p>
          <a:p>
            <a:r>
              <a:rPr lang="nb-NO" sz="1200" b="0" i="1" u="none" strike="noStrike" kern="1200" baseline="0" dirty="0" smtClean="0">
                <a:solidFill>
                  <a:schemeClr val="tx1"/>
                </a:solidFill>
                <a:latin typeface="+mn-lt"/>
                <a:ea typeface="+mn-ea"/>
                <a:cs typeface="+mn-cs"/>
              </a:rPr>
              <a:t>(Si litt om studiet ditt og hvorfor du trives med det.) </a:t>
            </a:r>
          </a:p>
          <a:p>
            <a:endParaRPr lang="nb-NO" sz="1200" b="0" i="1" u="none" strike="noStrike" kern="1200" baseline="0" dirty="0" smtClean="0">
              <a:solidFill>
                <a:schemeClr val="tx1"/>
              </a:solidFill>
              <a:latin typeface="+mn-lt"/>
              <a:ea typeface="+mn-ea"/>
              <a:cs typeface="+mn-cs"/>
            </a:endParaRPr>
          </a:p>
          <a:p>
            <a:endParaRPr lang="en-US" dirty="0"/>
          </a:p>
        </p:txBody>
      </p:sp>
      <p:sp>
        <p:nvSpPr>
          <p:cNvPr id="4" name="Plassholder for lysbildenummer 3"/>
          <p:cNvSpPr>
            <a:spLocks noGrp="1"/>
          </p:cNvSpPr>
          <p:nvPr>
            <p:ph type="sldNum" sz="quarter" idx="10"/>
          </p:nvPr>
        </p:nvSpPr>
        <p:spPr/>
        <p:txBody>
          <a:bodyPr/>
          <a:lstStyle/>
          <a:p>
            <a:fld id="{A4375BB8-33A0-4845-9CCB-F7076246C71B}" type="slidenum">
              <a:rPr lang="en-US" smtClean="0"/>
              <a:t>4</a:t>
            </a:fld>
            <a:endParaRPr lang="en-US"/>
          </a:p>
        </p:txBody>
      </p:sp>
    </p:spTree>
    <p:extLst>
      <p:ext uri="{BB962C8B-B14F-4D97-AF65-F5344CB8AC3E}">
        <p14:creationId xmlns:p14="http://schemas.microsoft.com/office/powerpoint/2010/main" val="292311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u="none" strike="noStrike" kern="1200" baseline="0" dirty="0" smtClean="0">
                <a:solidFill>
                  <a:schemeClr val="tx1"/>
                </a:solidFill>
                <a:latin typeface="+mn-lt"/>
                <a:ea typeface="+mn-ea"/>
                <a:cs typeface="+mn-cs"/>
              </a:rPr>
              <a:t>Studier – Hvordan skiller studiene på NMBU seg fra andre studier?</a:t>
            </a:r>
          </a:p>
          <a:p>
            <a:endParaRPr lang="nb-NO"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err="1" smtClean="0">
                <a:solidFill>
                  <a:schemeClr val="tx1"/>
                </a:solidFill>
                <a:latin typeface="+mn-lt"/>
                <a:ea typeface="+mn-ea"/>
                <a:cs typeface="+mn-cs"/>
              </a:rPr>
              <a:t>Få</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andre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universiteter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har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så</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godt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tett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læringsmiljø</a:t>
            </a:r>
            <a:r>
              <a:rPr lang="en-US" sz="1200" b="0" i="0" u="none" strike="noStrike" kern="1200" baseline="0" dirty="0" smtClean="0">
                <a:solidFill>
                  <a:schemeClr val="tx1"/>
                </a:solidFill>
                <a:latin typeface="+mn-lt"/>
                <a:ea typeface="+mn-ea"/>
                <a:cs typeface="+mn-cs"/>
              </a:rPr>
              <a:t>.</a:t>
            </a:r>
          </a:p>
          <a:p>
            <a:pPr marL="171450" indent="-171450">
              <a:buFontTx/>
              <a:buChar char="-"/>
            </a:pPr>
            <a:r>
              <a:rPr lang="en-US" sz="1200" b="0" i="0" u="none" strike="noStrike" kern="1200" baseline="0" dirty="0" smtClean="0">
                <a:solidFill>
                  <a:schemeClr val="tx1"/>
                </a:solidFill>
                <a:latin typeface="+mn-lt"/>
                <a:ea typeface="+mn-ea"/>
                <a:cs typeface="+mn-cs"/>
              </a:rPr>
              <a:t>Du </a:t>
            </a:r>
            <a:r>
              <a:rPr lang="en-US" sz="1200" b="0" i="0" u="none" strike="noStrike" kern="1200" baseline="0" dirty="0" err="1" smtClean="0">
                <a:solidFill>
                  <a:schemeClr val="tx1"/>
                </a:solidFill>
                <a:latin typeface="+mn-lt"/>
                <a:ea typeface="+mn-ea"/>
                <a:cs typeface="+mn-cs"/>
              </a:rPr>
              <a: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tett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på</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som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underviser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lett</a:t>
            </a:r>
            <a:r>
              <a:rPr lang="en-US" sz="1200" b="0" i="0" u="none" strike="noStrike" kern="1200" baseline="0" dirty="0" smtClean="0">
                <a:solidFill>
                  <a:schemeClr val="tx1"/>
                </a:solidFill>
                <a:latin typeface="+mn-lt"/>
                <a:ea typeface="+mn-ea"/>
                <a:cs typeface="+mn-cs"/>
              </a:rPr>
              <a:t> å </a:t>
            </a:r>
            <a:r>
              <a:rPr lang="en-US" sz="1200" b="0" i="0" u="none" strike="noStrike" kern="1200" baseline="0" dirty="0" err="1" smtClean="0">
                <a:solidFill>
                  <a:schemeClr val="tx1"/>
                </a:solidFill>
                <a:latin typeface="+mn-lt"/>
                <a:ea typeface="+mn-ea"/>
                <a:cs typeface="+mn-cs"/>
              </a:rPr>
              <a:t>få</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hjelp</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både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fra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medstudenter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professorer</a:t>
            </a:r>
            <a:r>
              <a:rPr lang="en-US" sz="1200" b="0" i="0" u="none" strike="noStrike" kern="1200" baseline="0" dirty="0" smtClean="0">
                <a:solidFill>
                  <a:schemeClr val="tx1"/>
                </a:solidFill>
                <a:latin typeface="+mn-lt"/>
                <a:ea typeface="+mn-ea"/>
                <a:cs typeface="+mn-cs"/>
              </a:rPr>
              <a:t>. </a:t>
            </a:r>
          </a:p>
          <a:p>
            <a:pPr marL="171450" indent="-171450">
              <a:buFontTx/>
              <a:buChar char="-"/>
            </a:pPr>
            <a:r>
              <a:rPr lang="nb-NO" sz="1200" b="0" i="0" u="none" strike="noStrike" kern="1200" baseline="0" dirty="0" smtClean="0">
                <a:solidFill>
                  <a:schemeClr val="tx1"/>
                </a:solidFill>
                <a:latin typeface="+mn-lt"/>
                <a:ea typeface="+mn-ea"/>
                <a:cs typeface="+mn-cs"/>
              </a:rPr>
              <a:t>En fordel med et lite universitet (med 5000 studenter) er at du blir kjent med foreleserne. Det er f.eks. bare 7 studenter pr. vitenskapelig ansatt på Ås. Du vil oppleve at foreleseren husker navnet ditt! </a:t>
            </a:r>
          </a:p>
          <a:p>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err="1" smtClean="0">
                <a:solidFill>
                  <a:schemeClr val="tx1"/>
                </a:solidFill>
                <a:latin typeface="+mn-lt"/>
                <a:ea typeface="+mn-ea"/>
                <a:cs typeface="+mn-cs"/>
              </a:rPr>
              <a:t>Undervisningen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forskningsbasert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det</a:t>
            </a:r>
            <a:r>
              <a:rPr lang="en-US" sz="1200" b="0" i="0" u="none" strike="noStrike" kern="1200" baseline="0" dirty="0" smtClean="0">
                <a:solidFill>
                  <a:schemeClr val="tx1"/>
                </a:solidFill>
                <a:latin typeface="+mn-lt"/>
                <a:ea typeface="+mn-ea"/>
                <a:cs typeface="+mn-cs"/>
              </a:rPr>
              <a:t> du </a:t>
            </a:r>
            <a:r>
              <a:rPr lang="en-US" sz="1200" b="0" i="0" u="none" strike="noStrike" kern="1200" baseline="0" dirty="0" err="1" smtClean="0">
                <a:solidFill>
                  <a:schemeClr val="tx1"/>
                </a:solidFill>
                <a:latin typeface="+mn-lt"/>
                <a:ea typeface="+mn-ea"/>
                <a:cs typeface="+mn-cs"/>
              </a:rPr>
              <a:t>lærer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nyeste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faget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fra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som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forsker</a:t>
            </a:r>
            <a:r>
              <a:rPr lang="en-US" sz="1200" b="0" i="0" u="none" strike="noStrike" kern="1200" baseline="0" dirty="0" smtClean="0">
                <a:solidFill>
                  <a:schemeClr val="tx1"/>
                </a:solidFill>
                <a:latin typeface="+mn-lt"/>
                <a:ea typeface="+mn-ea"/>
                <a:cs typeface="+mn-cs"/>
              </a:rPr>
              <a:t>.</a:t>
            </a:r>
          </a:p>
          <a:p>
            <a:pPr marL="171450" indent="-171450">
              <a:buFontTx/>
              <a:buChar char="-"/>
            </a:pPr>
            <a:r>
              <a:rPr lang="nb-NO" sz="1200" b="0" i="0" u="none" strike="noStrike" kern="1200" baseline="0" dirty="0" smtClean="0">
                <a:solidFill>
                  <a:schemeClr val="tx1"/>
                </a:solidFill>
                <a:latin typeface="+mn-lt"/>
                <a:ea typeface="+mn-ea"/>
                <a:cs typeface="+mn-cs"/>
              </a:rPr>
              <a:t>I mye av undervisningen er praksis og teori kombinert. Det er </a:t>
            </a:r>
            <a:r>
              <a:rPr lang="nb-NO" sz="1200" b="0" i="0" u="none" strike="noStrike" kern="1200" baseline="0" dirty="0" err="1" smtClean="0">
                <a:solidFill>
                  <a:schemeClr val="tx1"/>
                </a:solidFill>
                <a:latin typeface="+mn-lt"/>
                <a:ea typeface="+mn-ea"/>
                <a:cs typeface="+mn-cs"/>
              </a:rPr>
              <a:t>labøvelser</a:t>
            </a:r>
            <a:r>
              <a:rPr lang="nb-NO" sz="1200" b="0" i="0" u="none" strike="noStrike" kern="1200" baseline="0" dirty="0" smtClean="0">
                <a:solidFill>
                  <a:schemeClr val="tx1"/>
                </a:solidFill>
                <a:latin typeface="+mn-lt"/>
                <a:ea typeface="+mn-ea"/>
                <a:cs typeface="+mn-cs"/>
              </a:rPr>
              <a:t>, ekskursjoner, bedriftsbesøk, osv. som gjør studiehverdagen veldig variert. </a:t>
            </a:r>
          </a:p>
          <a:p>
            <a:pPr marL="171450" indent="-171450">
              <a:buFontTx/>
              <a:buChar char="-"/>
            </a:pPr>
            <a:endParaRPr lang="nb-NO" sz="1200" b="0" i="0" u="none" strike="noStrike" kern="1200" baseline="0" dirty="0" smtClean="0">
              <a:solidFill>
                <a:schemeClr val="tx1"/>
              </a:solidFill>
              <a:latin typeface="+mn-lt"/>
              <a:ea typeface="+mn-ea"/>
              <a:cs typeface="+mn-cs"/>
            </a:endParaRPr>
          </a:p>
          <a:p>
            <a:pPr marL="171450" indent="-171450">
              <a:buFontTx/>
              <a:buChar char="-"/>
            </a:pPr>
            <a:r>
              <a:rPr lang="nb-NO" sz="1200" b="0" i="0" u="none" strike="noStrike" kern="1200" baseline="0" dirty="0" smtClean="0">
                <a:solidFill>
                  <a:schemeClr val="tx1"/>
                </a:solidFill>
                <a:latin typeface="+mn-lt"/>
                <a:ea typeface="+mn-ea"/>
                <a:cs typeface="+mn-cs"/>
              </a:rPr>
              <a:t>På Ås har du også større valgfrihet enn på de store universitetene og kan skreddersy din egen master og velge emner fra ulike fagområder. 	</a:t>
            </a:r>
          </a:p>
          <a:p>
            <a:r>
              <a:rPr lang="nb-NO"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nb-NO" sz="1200" b="1" i="1" kern="1200" dirty="0" smtClean="0">
                <a:solidFill>
                  <a:schemeClr val="tx1"/>
                </a:solidFill>
                <a:effectLst/>
                <a:latin typeface="+mn-lt"/>
                <a:ea typeface="+mn-ea"/>
                <a:cs typeface="+mn-cs"/>
              </a:rPr>
              <a:t>Argumenter - Hvorfor NMBU – velg ut de du har lyst</a:t>
            </a:r>
            <a:r>
              <a:rPr lang="nb-NO" sz="1200" b="1" i="1" kern="1200" baseline="0" dirty="0" smtClean="0">
                <a:solidFill>
                  <a:schemeClr val="tx1"/>
                </a:solidFill>
                <a:effectLst/>
                <a:latin typeface="+mn-lt"/>
                <a:ea typeface="+mn-ea"/>
                <a:cs typeface="+mn-cs"/>
              </a:rPr>
              <a:t> til å fokusere på</a:t>
            </a:r>
            <a:r>
              <a:rPr lang="nb-NO" sz="1200" i="1" kern="1200" dirty="0" smtClean="0">
                <a:solidFill>
                  <a:schemeClr val="tx1"/>
                </a:solidFill>
                <a:effectLst/>
                <a:latin typeface="+mn-lt"/>
                <a:ea typeface="+mn-ea"/>
                <a:cs typeface="+mn-cs"/>
              </a:rPr>
              <a:t>: </a:t>
            </a:r>
            <a:endParaRPr lang="en-US" sz="1200" i="1" kern="1200" dirty="0" smtClean="0">
              <a:solidFill>
                <a:schemeClr val="tx1"/>
              </a:solidFill>
              <a:effectLst/>
              <a:latin typeface="+mn-lt"/>
              <a:ea typeface="+mn-ea"/>
              <a:cs typeface="+mn-cs"/>
            </a:endParaRPr>
          </a:p>
          <a:p>
            <a:pPr marL="171450" lvl="0" indent="-171450">
              <a:buFontTx/>
              <a:buChar char="-"/>
            </a:pPr>
            <a:r>
              <a:rPr lang="nb-NO" sz="1200" kern="1200" baseline="0" dirty="0" smtClean="0">
                <a:solidFill>
                  <a:schemeClr val="tx1"/>
                </a:solidFill>
                <a:effectLst/>
                <a:latin typeface="+mn-lt"/>
                <a:ea typeface="+mn-ea"/>
                <a:cs typeface="+mn-cs"/>
              </a:rPr>
              <a:t>M</a:t>
            </a:r>
            <a:r>
              <a:rPr lang="nb-NO" sz="1200" kern="1200" dirty="0" smtClean="0">
                <a:solidFill>
                  <a:schemeClr val="tx1"/>
                </a:solidFill>
                <a:effectLst/>
                <a:latin typeface="+mn-lt"/>
                <a:ea typeface="+mn-ea"/>
                <a:cs typeface="+mn-cs"/>
              </a:rPr>
              <a:t>ange valgmuligheter, frihet til å velge fagkombinasjoner som gjør deg til en helt spesiell kandidat. </a:t>
            </a:r>
            <a:endParaRPr lang="en-US" sz="1200" kern="1200" dirty="0" smtClean="0">
              <a:solidFill>
                <a:schemeClr val="tx1"/>
              </a:solidFill>
              <a:effectLst/>
              <a:latin typeface="+mn-lt"/>
              <a:ea typeface="+mn-ea"/>
              <a:cs typeface="+mn-cs"/>
            </a:endParaRPr>
          </a:p>
          <a:p>
            <a:pPr marL="171450" lvl="0" indent="-171450">
              <a:buFontTx/>
              <a:buChar char="-"/>
            </a:pPr>
            <a:r>
              <a:rPr lang="nb-NO" sz="1200" kern="1200" dirty="0" smtClean="0">
                <a:solidFill>
                  <a:schemeClr val="tx1"/>
                </a:solidFill>
                <a:effectLst/>
                <a:latin typeface="+mn-lt"/>
                <a:ea typeface="+mn-ea"/>
                <a:cs typeface="+mn-cs"/>
              </a:rPr>
              <a:t>Studietilbudene er fleksible, tverrfaglige - du kan velge å ta fag på tvers av fagområdene. </a:t>
            </a:r>
            <a:endParaRPr lang="en-US" sz="1200" kern="1200" dirty="0" smtClean="0">
              <a:solidFill>
                <a:schemeClr val="tx1"/>
              </a:solidFill>
              <a:effectLst/>
              <a:latin typeface="+mn-lt"/>
              <a:ea typeface="+mn-ea"/>
              <a:cs typeface="+mn-cs"/>
            </a:endParaRPr>
          </a:p>
          <a:p>
            <a:pPr marL="171450" lvl="0" indent="-171450">
              <a:buFontTx/>
              <a:buChar char="-"/>
            </a:pPr>
            <a:r>
              <a:rPr lang="nb-NO" sz="1200" kern="1200" dirty="0" smtClean="0">
                <a:solidFill>
                  <a:schemeClr val="tx1"/>
                </a:solidFill>
                <a:effectLst/>
                <a:latin typeface="+mn-lt"/>
                <a:ea typeface="+mn-ea"/>
                <a:cs typeface="+mn-cs"/>
              </a:rPr>
              <a:t>Vi kombinerer teoretisk og praktisk undervisning. Mye av undervisningen er forskningsbasert og studentene får ta del i mye av det praktiske ved forskningen… </a:t>
            </a:r>
            <a:endParaRPr lang="en-US" sz="1200" kern="1200" dirty="0" smtClean="0">
              <a:solidFill>
                <a:schemeClr val="tx1"/>
              </a:solidFill>
              <a:effectLst/>
              <a:latin typeface="+mn-lt"/>
              <a:ea typeface="+mn-ea"/>
              <a:cs typeface="+mn-cs"/>
            </a:endParaRPr>
          </a:p>
          <a:p>
            <a:pPr marL="171450" lvl="0" indent="-171450">
              <a:buFontTx/>
              <a:buChar char="-"/>
            </a:pPr>
            <a:r>
              <a:rPr lang="nb-NO" sz="1200" kern="1200" dirty="0" smtClean="0">
                <a:solidFill>
                  <a:schemeClr val="tx1"/>
                </a:solidFill>
                <a:effectLst/>
                <a:latin typeface="+mn-lt"/>
                <a:ea typeface="+mn-ea"/>
                <a:cs typeface="+mn-cs"/>
              </a:rPr>
              <a:t>En av de store forskjellene mellom oss og andre universiteter med lignende studier, er at NMBU har mye praktisk undervisning og turer helt fra første året på bachelorgraden. Andre steder begynner de med mye teori og ikke det som er moro før senere år. </a:t>
            </a:r>
            <a:endParaRPr lang="en-US" sz="1200" kern="1200" dirty="0" smtClean="0">
              <a:solidFill>
                <a:schemeClr val="tx1"/>
              </a:solidFill>
              <a:effectLst/>
              <a:latin typeface="+mn-lt"/>
              <a:ea typeface="+mn-ea"/>
              <a:cs typeface="+mn-cs"/>
            </a:endParaRPr>
          </a:p>
          <a:p>
            <a:pPr marL="171450" lvl="0" indent="-171450">
              <a:buFontTx/>
              <a:buChar char="-"/>
            </a:pPr>
            <a:r>
              <a:rPr lang="nb-NO" sz="1200" kern="1200" dirty="0" smtClean="0">
                <a:solidFill>
                  <a:schemeClr val="tx1"/>
                </a:solidFill>
                <a:effectLst/>
                <a:latin typeface="+mn-lt"/>
                <a:ea typeface="+mn-ea"/>
                <a:cs typeface="+mn-cs"/>
              </a:rPr>
              <a:t>De faglige miljøene er svært inkluderende i forhold til studentene og de har flere samarbeidspartnere slik at det er muligheter for å knytte kontakter opp mot forskningsinstitusjoner og mot næringslivet. </a:t>
            </a:r>
            <a:endParaRPr lang="en-US" sz="1200" kern="1200" dirty="0" smtClean="0">
              <a:solidFill>
                <a:schemeClr val="tx1"/>
              </a:solidFill>
              <a:effectLst/>
              <a:latin typeface="+mn-lt"/>
              <a:ea typeface="+mn-ea"/>
              <a:cs typeface="+mn-cs"/>
            </a:endParaRPr>
          </a:p>
          <a:p>
            <a:endParaRPr lang="en-US" dirty="0"/>
          </a:p>
        </p:txBody>
      </p:sp>
      <p:sp>
        <p:nvSpPr>
          <p:cNvPr id="4" name="Plassholder for lysbildenummer 3"/>
          <p:cNvSpPr>
            <a:spLocks noGrp="1"/>
          </p:cNvSpPr>
          <p:nvPr>
            <p:ph type="sldNum" sz="quarter" idx="10"/>
          </p:nvPr>
        </p:nvSpPr>
        <p:spPr/>
        <p:txBody>
          <a:bodyPr/>
          <a:lstStyle/>
          <a:p>
            <a:fld id="{D50BF349-27A5-44C1-8C69-2C3879FAD297}" type="slidenum">
              <a:rPr lang="nb-NO" smtClean="0"/>
              <a:t>5</a:t>
            </a:fld>
            <a:endParaRPr lang="nb-NO"/>
          </a:p>
        </p:txBody>
      </p:sp>
    </p:spTree>
    <p:extLst>
      <p:ext uri="{BB962C8B-B14F-4D97-AF65-F5344CB8AC3E}">
        <p14:creationId xmlns:p14="http://schemas.microsoft.com/office/powerpoint/2010/main" val="3461632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1200" i="1" kern="1200" dirty="0" smtClean="0">
                <a:solidFill>
                  <a:schemeClr val="tx1"/>
                </a:solidFill>
                <a:effectLst/>
                <a:latin typeface="+mn-lt"/>
                <a:ea typeface="+mn-ea"/>
                <a:cs typeface="+mn-cs"/>
              </a:rPr>
              <a:t>På</a:t>
            </a:r>
            <a:r>
              <a:rPr lang="nb-NO" sz="1200" i="1" kern="1200" baseline="0" dirty="0" smtClean="0">
                <a:solidFill>
                  <a:schemeClr val="tx1"/>
                </a:solidFill>
                <a:effectLst/>
                <a:latin typeface="+mn-lt"/>
                <a:ea typeface="+mn-ea"/>
                <a:cs typeface="+mn-cs"/>
              </a:rPr>
              <a:t> denne sliden kan du bruke bildene som ligger her til å fortelle om dine erfaringer eller vise dine egne bilder og fortelle om de.</a:t>
            </a:r>
            <a:endParaRPr lang="nb-NO" sz="1200" i="1" kern="1200" dirty="0" smtClean="0">
              <a:solidFill>
                <a:schemeClr val="tx1"/>
              </a:solidFill>
              <a:effectLst/>
              <a:latin typeface="+mn-lt"/>
              <a:ea typeface="+mn-ea"/>
              <a:cs typeface="+mn-cs"/>
            </a:endParaRPr>
          </a:p>
          <a:p>
            <a:r>
              <a:rPr lang="nb-NO" sz="1200" i="1" kern="1200" dirty="0" smtClean="0">
                <a:solidFill>
                  <a:schemeClr val="tx1"/>
                </a:solidFill>
                <a:effectLst/>
                <a:latin typeface="+mn-lt"/>
                <a:ea typeface="+mn-ea"/>
                <a:cs typeface="+mn-cs"/>
              </a:rPr>
              <a:t>Bytt gjerne ut bildene</a:t>
            </a:r>
            <a:r>
              <a:rPr lang="nb-NO" sz="1200" i="1" kern="1200" baseline="0" dirty="0" smtClean="0">
                <a:solidFill>
                  <a:schemeClr val="tx1"/>
                </a:solidFill>
                <a:effectLst/>
                <a:latin typeface="+mn-lt"/>
                <a:ea typeface="+mn-ea"/>
                <a:cs typeface="+mn-cs"/>
              </a:rPr>
              <a:t> med egne (fra forelesning, campus, utveksling, fest/moro – men ikke mye bilder med alkohol og ingen av nakenhet!!!</a:t>
            </a:r>
            <a:endParaRPr lang="en-US" sz="1200" i="1" kern="1200" dirty="0" smtClean="0">
              <a:solidFill>
                <a:schemeClr val="tx1"/>
              </a:solidFill>
              <a:effectLst/>
              <a:latin typeface="+mn-lt"/>
              <a:ea typeface="+mn-ea"/>
              <a:cs typeface="+mn-cs"/>
            </a:endParaRPr>
          </a:p>
          <a:p>
            <a:r>
              <a:rPr lang="nb-NO" sz="1200" i="1" kern="1200" dirty="0" smtClean="0">
                <a:solidFill>
                  <a:schemeClr val="tx1"/>
                </a:solidFill>
                <a:effectLst/>
                <a:latin typeface="+mn-lt"/>
                <a:ea typeface="+mn-ea"/>
                <a:cs typeface="+mn-cs"/>
              </a:rPr>
              <a:t> </a:t>
            </a:r>
            <a:endParaRPr lang="en-US" sz="1200" i="1" kern="1200" dirty="0" smtClean="0">
              <a:solidFill>
                <a:schemeClr val="tx1"/>
              </a:solidFill>
              <a:effectLst/>
              <a:latin typeface="+mn-lt"/>
              <a:ea typeface="+mn-ea"/>
              <a:cs typeface="+mn-cs"/>
            </a:endParaRPr>
          </a:p>
          <a:p>
            <a:r>
              <a:rPr lang="nb-NO" sz="1200" b="1" i="0" u="none" strike="noStrike" kern="1200" baseline="0" dirty="0" smtClean="0">
                <a:solidFill>
                  <a:schemeClr val="tx1"/>
                </a:solidFill>
                <a:latin typeface="+mn-lt"/>
                <a:ea typeface="+mn-ea"/>
                <a:cs typeface="+mn-cs"/>
              </a:rPr>
              <a:t>Oppsummering (Tenk om du finner ditt drømmestudie på NMBU….) </a:t>
            </a:r>
          </a:p>
          <a:p>
            <a:endParaRPr lang="nb-NO" sz="1200" b="0" i="0" u="none" strike="noStrike" kern="1200" baseline="0" dirty="0" smtClean="0">
              <a:solidFill>
                <a:schemeClr val="tx1"/>
              </a:solidFill>
              <a:latin typeface="+mn-lt"/>
              <a:ea typeface="+mn-ea"/>
              <a:cs typeface="+mn-cs"/>
            </a:endParaRPr>
          </a:p>
          <a:p>
            <a:r>
              <a:rPr lang="nb-NO" sz="1200" b="0" i="1" u="none" strike="noStrike" kern="1200" baseline="0" dirty="0" smtClean="0">
                <a:solidFill>
                  <a:schemeClr val="tx1"/>
                </a:solidFill>
                <a:latin typeface="+mn-lt"/>
                <a:ea typeface="+mn-ea"/>
                <a:cs typeface="+mn-cs"/>
              </a:rPr>
              <a:t>Ta opp tråden fra der du startet: </a:t>
            </a:r>
          </a:p>
          <a:p>
            <a:endParaRPr lang="nb-NO" sz="1200" b="0" i="0" u="none" strike="noStrike" kern="1200" baseline="0" dirty="0" smtClean="0">
              <a:solidFill>
                <a:schemeClr val="tx1"/>
              </a:solidFill>
              <a:latin typeface="+mn-lt"/>
              <a:ea typeface="+mn-ea"/>
              <a:cs typeface="+mn-cs"/>
            </a:endParaRPr>
          </a:p>
          <a:p>
            <a:pPr marL="171450" indent="-171450">
              <a:buFontTx/>
              <a:buChar char="-"/>
            </a:pPr>
            <a:r>
              <a:rPr lang="nb-NO" sz="1200" b="0" i="0" u="none" strike="noStrike" kern="1200" baseline="0" dirty="0" smtClean="0">
                <a:solidFill>
                  <a:schemeClr val="tx1"/>
                </a:solidFill>
                <a:latin typeface="+mn-lt"/>
                <a:ea typeface="+mn-ea"/>
                <a:cs typeface="+mn-cs"/>
              </a:rPr>
              <a:t>Mange gode grunner til å velge studier på NMBU. Det skal jeg fortelle mer om på rom …. etterpå.</a:t>
            </a:r>
          </a:p>
          <a:p>
            <a:pPr marL="0" indent="0">
              <a:buFontTx/>
              <a:buNone/>
            </a:pPr>
            <a:endParaRPr lang="nb-NO" sz="1200" b="0" i="0" u="none" strike="noStrike" kern="1200" baseline="0" dirty="0" smtClean="0">
              <a:solidFill>
                <a:schemeClr val="tx1"/>
              </a:solidFill>
              <a:latin typeface="+mn-lt"/>
              <a:ea typeface="+mn-ea"/>
              <a:cs typeface="+mn-cs"/>
            </a:endParaRPr>
          </a:p>
          <a:p>
            <a:pPr marL="171450" indent="-171450">
              <a:buFontTx/>
              <a:buChar char="-"/>
            </a:pPr>
            <a:r>
              <a:rPr lang="nb-NO" sz="1200" b="0" i="0" u="none" strike="noStrike" kern="1200" baseline="0" dirty="0" smtClean="0">
                <a:solidFill>
                  <a:schemeClr val="tx1"/>
                </a:solidFill>
                <a:latin typeface="+mn-lt"/>
                <a:ea typeface="+mn-ea"/>
                <a:cs typeface="+mn-cs"/>
              </a:rPr>
              <a:t>Men husk de punktene jeg åpnet med: </a:t>
            </a:r>
          </a:p>
          <a:p>
            <a:pPr marL="628650" lvl="1" indent="-171450">
              <a:buFontTx/>
              <a:buChar char="-"/>
            </a:pPr>
            <a:r>
              <a:rPr lang="nb-NO" sz="1200" b="1" i="0" u="none" strike="noStrike" kern="1200" baseline="0" dirty="0" smtClean="0">
                <a:solidFill>
                  <a:schemeClr val="tx1"/>
                </a:solidFill>
                <a:latin typeface="+mn-lt"/>
                <a:ea typeface="+mn-ea"/>
                <a:cs typeface="+mn-cs"/>
              </a:rPr>
              <a:t>Trivsel: </a:t>
            </a:r>
            <a:r>
              <a:rPr lang="nb-NO" sz="1200" b="0" i="0" u="none" strike="noStrike" kern="1200" baseline="0" dirty="0" smtClean="0">
                <a:solidFill>
                  <a:schemeClr val="tx1"/>
                </a:solidFill>
                <a:latin typeface="+mn-lt"/>
                <a:ea typeface="+mn-ea"/>
                <a:cs typeface="+mn-cs"/>
              </a:rPr>
              <a:t>Du finner masse venner, mange sosiale aktiviteter og har en fantastisk studietid. Alle sier de har godt studentmiljø, men sjekk trivselsundersøkelsene på nett: NMBU scorer alltid høyt der.</a:t>
            </a:r>
          </a:p>
          <a:p>
            <a:pPr marL="628650" lvl="1" indent="-171450">
              <a:buFontTx/>
              <a:buChar char="-"/>
            </a:pPr>
            <a:r>
              <a:rPr lang="nb-NO" sz="1200" b="0" i="0" u="none" strike="noStrike" kern="1200" baseline="0" dirty="0" smtClean="0">
                <a:solidFill>
                  <a:schemeClr val="tx1"/>
                </a:solidFill>
                <a:latin typeface="+mn-lt"/>
                <a:ea typeface="+mn-ea"/>
                <a:cs typeface="+mn-cs"/>
              </a:rPr>
              <a:t>Fagene er </a:t>
            </a:r>
            <a:r>
              <a:rPr lang="nb-NO" sz="1200" b="1" i="0" u="none" strike="noStrike" kern="1200" baseline="0" dirty="0" smtClean="0">
                <a:solidFill>
                  <a:schemeClr val="tx1"/>
                </a:solidFill>
                <a:latin typeface="+mn-lt"/>
                <a:ea typeface="+mn-ea"/>
                <a:cs typeface="+mn-cs"/>
              </a:rPr>
              <a:t>fremtidsrettet </a:t>
            </a:r>
            <a:r>
              <a:rPr lang="nb-NO" sz="1200" b="0" i="0" u="none" strike="noStrike" kern="1200" baseline="0" dirty="0" smtClean="0">
                <a:solidFill>
                  <a:schemeClr val="tx1"/>
                </a:solidFill>
                <a:latin typeface="+mn-lt"/>
                <a:ea typeface="+mn-ea"/>
                <a:cs typeface="+mn-cs"/>
              </a:rPr>
              <a:t>og etterspurte i samfunnet. </a:t>
            </a:r>
          </a:p>
          <a:p>
            <a:pPr marL="628650" lvl="1" indent="-171450">
              <a:buFontTx/>
              <a:buChar char="-"/>
            </a:pPr>
            <a:r>
              <a:rPr lang="nb-NO" sz="1200" b="0" i="0" u="none" strike="noStrike" kern="1200" baseline="0" dirty="0" smtClean="0">
                <a:solidFill>
                  <a:schemeClr val="tx1"/>
                </a:solidFill>
                <a:latin typeface="+mn-lt"/>
                <a:ea typeface="+mn-ea"/>
                <a:cs typeface="+mn-cs"/>
              </a:rPr>
              <a:t>Siste kandidatundersøkelse viste at på NMBU fikk 9 av 10 relevant </a:t>
            </a:r>
            <a:r>
              <a:rPr lang="nb-NO" sz="1200" b="1" i="0" u="none" strike="noStrike" kern="1200" baseline="0" dirty="0" smtClean="0">
                <a:solidFill>
                  <a:schemeClr val="tx1"/>
                </a:solidFill>
                <a:latin typeface="+mn-lt"/>
                <a:ea typeface="+mn-ea"/>
                <a:cs typeface="+mn-cs"/>
              </a:rPr>
              <a:t>jobb </a:t>
            </a:r>
            <a:r>
              <a:rPr lang="nb-NO" sz="1200" b="0" i="0" u="none" strike="noStrike" kern="1200" baseline="0" dirty="0" smtClean="0">
                <a:solidFill>
                  <a:schemeClr val="tx1"/>
                </a:solidFill>
                <a:latin typeface="+mn-lt"/>
                <a:ea typeface="+mn-ea"/>
                <a:cs typeface="+mn-cs"/>
              </a:rPr>
              <a:t>innen 3 måneder. </a:t>
            </a:r>
          </a:p>
          <a:p>
            <a:pPr marL="628650" lvl="1" indent="-171450">
              <a:buFontTx/>
              <a:buChar char="-"/>
            </a:pPr>
            <a:r>
              <a:rPr lang="nb-NO" sz="1200" b="0" i="0" u="none" strike="noStrike" kern="1200" baseline="0" dirty="0" smtClean="0">
                <a:solidFill>
                  <a:schemeClr val="tx1"/>
                </a:solidFill>
                <a:latin typeface="+mn-lt"/>
                <a:ea typeface="+mn-ea"/>
                <a:cs typeface="+mn-cs"/>
              </a:rPr>
              <a:t>Du får </a:t>
            </a:r>
            <a:r>
              <a:rPr lang="nb-NO" sz="1200" b="1" i="0" u="none" strike="noStrike" kern="1200" baseline="0" dirty="0" smtClean="0">
                <a:solidFill>
                  <a:schemeClr val="tx1"/>
                </a:solidFill>
                <a:latin typeface="+mn-lt"/>
                <a:ea typeface="+mn-ea"/>
                <a:cs typeface="+mn-cs"/>
              </a:rPr>
              <a:t>bolig</a:t>
            </a:r>
            <a:r>
              <a:rPr lang="nb-NO" sz="1200" b="0" i="0" u="none" strike="noStrike" kern="1200" baseline="0" dirty="0" smtClean="0">
                <a:solidFill>
                  <a:schemeClr val="tx1"/>
                </a:solidFill>
                <a:latin typeface="+mn-lt"/>
                <a:ea typeface="+mn-ea"/>
                <a:cs typeface="+mn-cs"/>
              </a:rPr>
              <a:t>, du bor sammen med andre nye studenter med gangavstand til forelesninger og studentsamfunnet. Og du betaler mye mindre enn i de store byene. </a:t>
            </a:r>
          </a:p>
          <a:p>
            <a:pPr marL="457200" lvl="1" indent="0">
              <a:buFontTx/>
              <a:buNone/>
            </a:pPr>
            <a:endParaRPr lang="nb-NO" sz="1200" b="0" i="0" u="none" strike="noStrike" kern="1200" baseline="0" dirty="0" smtClean="0">
              <a:solidFill>
                <a:schemeClr val="tx1"/>
              </a:solidFill>
              <a:latin typeface="+mn-lt"/>
              <a:ea typeface="+mn-ea"/>
              <a:cs typeface="+mn-cs"/>
            </a:endParaRPr>
          </a:p>
          <a:p>
            <a:pPr marL="457200" lvl="1" indent="0">
              <a:buFontTx/>
              <a:buNone/>
            </a:pPr>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err="1" smtClean="0">
                <a:solidFill>
                  <a:schemeClr val="tx1"/>
                </a:solidFill>
                <a:latin typeface="+mn-lt"/>
                <a:ea typeface="+mn-ea"/>
                <a:cs typeface="+mn-cs"/>
              </a:rPr>
              <a:t>Velg</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en</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avslutning</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som</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henger</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sammen</a:t>
            </a:r>
            <a:r>
              <a:rPr lang="en-US" sz="1200" b="0" i="1" u="none" strike="noStrike" kern="1200" baseline="0" dirty="0" smtClean="0">
                <a:solidFill>
                  <a:schemeClr val="tx1"/>
                </a:solidFill>
                <a:latin typeface="+mn-lt"/>
                <a:ea typeface="+mn-ea"/>
                <a:cs typeface="+mn-cs"/>
              </a:rPr>
              <a:t> med </a:t>
            </a:r>
            <a:r>
              <a:rPr lang="en-US" sz="1200" b="0" i="1" u="none" strike="noStrike" kern="1200" baseline="0" dirty="0" err="1" smtClean="0">
                <a:solidFill>
                  <a:schemeClr val="tx1"/>
                </a:solidFill>
                <a:latin typeface="+mn-lt"/>
                <a:ea typeface="+mn-ea"/>
                <a:cs typeface="+mn-cs"/>
              </a:rPr>
              <a:t>introen</a:t>
            </a:r>
            <a:r>
              <a:rPr lang="en-US" sz="1200" b="0" i="1" u="none" strike="noStrike" kern="1200" baseline="0" dirty="0" smtClean="0">
                <a:solidFill>
                  <a:schemeClr val="tx1"/>
                </a:solidFill>
                <a:latin typeface="+mn-lt"/>
                <a:ea typeface="+mn-ea"/>
                <a:cs typeface="+mn-cs"/>
              </a:rPr>
              <a:t>, men </a:t>
            </a:r>
            <a:r>
              <a:rPr lang="en-US" sz="1200" b="0" i="1" u="none" strike="noStrike" kern="1200" baseline="0" dirty="0" err="1" smtClean="0">
                <a:solidFill>
                  <a:schemeClr val="tx1"/>
                </a:solidFill>
                <a:latin typeface="+mn-lt"/>
                <a:ea typeface="+mn-ea"/>
                <a:cs typeface="+mn-cs"/>
              </a:rPr>
              <a:t>bruk</a:t>
            </a:r>
            <a:r>
              <a:rPr lang="en-US" sz="1200" b="0" i="1" u="none" strike="noStrike" kern="1200" baseline="0" dirty="0" smtClean="0">
                <a:solidFill>
                  <a:schemeClr val="tx1"/>
                </a:solidFill>
                <a:latin typeface="+mn-lt"/>
                <a:ea typeface="+mn-ea"/>
                <a:cs typeface="+mn-cs"/>
              </a:rPr>
              <a:t> dine </a:t>
            </a:r>
            <a:r>
              <a:rPr lang="en-US" sz="1200" b="0" i="1" u="none" strike="noStrike" kern="1200" baseline="0" dirty="0" err="1" smtClean="0">
                <a:solidFill>
                  <a:schemeClr val="tx1"/>
                </a:solidFill>
                <a:latin typeface="+mn-lt"/>
                <a:ea typeface="+mn-ea"/>
                <a:cs typeface="+mn-cs"/>
              </a:rPr>
              <a:t>egne</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hovedpunkter</a:t>
            </a:r>
            <a:r>
              <a:rPr lang="en-US" sz="1200" b="0" i="1" u="none" strike="noStrike" kern="1200" baseline="0" dirty="0" smtClean="0">
                <a:solidFill>
                  <a:schemeClr val="tx1"/>
                </a:solidFill>
                <a:latin typeface="+mn-lt"/>
                <a:ea typeface="+mn-ea"/>
                <a:cs typeface="+mn-cs"/>
              </a:rPr>
              <a:t>, ting du </a:t>
            </a:r>
            <a:r>
              <a:rPr lang="en-US" sz="1200" b="0" i="1" u="none" strike="noStrike" kern="1200" baseline="0" dirty="0" err="1" smtClean="0">
                <a:solidFill>
                  <a:schemeClr val="tx1"/>
                </a:solidFill>
                <a:latin typeface="+mn-lt"/>
                <a:ea typeface="+mn-ea"/>
                <a:cs typeface="+mn-cs"/>
              </a:rPr>
              <a:t>føler</a:t>
            </a:r>
            <a:r>
              <a:rPr lang="en-US" sz="1200" b="0" i="1" u="none" strike="noStrike" kern="1200" baseline="0" dirty="0" smtClean="0">
                <a:solidFill>
                  <a:schemeClr val="tx1"/>
                </a:solidFill>
                <a:latin typeface="+mn-lt"/>
                <a:ea typeface="+mn-ea"/>
                <a:cs typeface="+mn-cs"/>
              </a:rPr>
              <a:t> du </a:t>
            </a:r>
            <a:r>
              <a:rPr lang="en-US" sz="1200" b="0" i="1" u="none" strike="noStrike" kern="1200" baseline="0" dirty="0" err="1" smtClean="0">
                <a:solidFill>
                  <a:schemeClr val="tx1"/>
                </a:solidFill>
                <a:latin typeface="+mn-lt"/>
                <a:ea typeface="+mn-ea"/>
                <a:cs typeface="+mn-cs"/>
              </a:rPr>
              <a:t>kan</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stå</a:t>
            </a:r>
            <a:r>
              <a:rPr lang="en-US" sz="1200" b="0" i="1" u="none" strike="noStrike" kern="1200" baseline="0" dirty="0" smtClean="0">
                <a:solidFill>
                  <a:schemeClr val="tx1"/>
                </a:solidFill>
                <a:latin typeface="+mn-lt"/>
                <a:ea typeface="+mn-ea"/>
                <a:cs typeface="+mn-cs"/>
              </a:rPr>
              <a:t> for </a:t>
            </a:r>
            <a:r>
              <a:rPr lang="en-US" sz="1200" b="0" i="1" u="none" strike="noStrike" kern="1200" baseline="0" dirty="0" err="1" smtClean="0">
                <a:solidFill>
                  <a:schemeClr val="tx1"/>
                </a:solidFill>
                <a:latin typeface="+mn-lt"/>
                <a:ea typeface="+mn-ea"/>
                <a:cs typeface="+mn-cs"/>
              </a:rPr>
              <a:t>og</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som</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virker</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overbevisende</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	</a:t>
            </a:r>
          </a:p>
          <a:p>
            <a:endParaRPr lang="en-US" dirty="0"/>
          </a:p>
        </p:txBody>
      </p:sp>
      <p:sp>
        <p:nvSpPr>
          <p:cNvPr id="4" name="Plassholder for lysbildenummer 3"/>
          <p:cNvSpPr>
            <a:spLocks noGrp="1"/>
          </p:cNvSpPr>
          <p:nvPr>
            <p:ph type="sldNum" sz="quarter" idx="10"/>
          </p:nvPr>
        </p:nvSpPr>
        <p:spPr/>
        <p:txBody>
          <a:bodyPr/>
          <a:lstStyle/>
          <a:p>
            <a:fld id="{A4375BB8-33A0-4845-9CCB-F7076246C71B}" type="slidenum">
              <a:rPr lang="en-US" smtClean="0"/>
              <a:t>6</a:t>
            </a:fld>
            <a:endParaRPr lang="en-US"/>
          </a:p>
        </p:txBody>
      </p:sp>
    </p:spTree>
    <p:extLst>
      <p:ext uri="{BB962C8B-B14F-4D97-AF65-F5344CB8AC3E}">
        <p14:creationId xmlns:p14="http://schemas.microsoft.com/office/powerpoint/2010/main" val="23317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00844" y="3019690"/>
            <a:ext cx="14463031" cy="2086906"/>
          </a:xfrm>
        </p:spPr>
        <p:txBody>
          <a:bodyPr/>
          <a:lstStyle/>
          <a:p>
            <a:r>
              <a:t>Click to edit Master title style</a:t>
            </a:r>
          </a:p>
        </p:txBody>
      </p:sp>
      <p:sp>
        <p:nvSpPr>
          <p:cNvPr id="3" name="Subtitle 2"/>
          <p:cNvSpPr>
            <a:spLocks noGrp="1"/>
          </p:cNvSpPr>
          <p:nvPr>
            <p:ph type="subTitle" idx="1"/>
          </p:nvPr>
        </p:nvSpPr>
        <p:spPr>
          <a:xfrm>
            <a:off x="2595847" y="5541818"/>
            <a:ext cx="12099290" cy="2452936"/>
          </a:xfrm>
        </p:spPr>
        <p:txBody>
          <a:bodyPr/>
          <a:lstStyle>
            <a:lvl1pPr marL="0" indent="0" algn="ctr">
              <a:buNone/>
              <a:defRPr>
                <a:solidFill>
                  <a:schemeClr val="tx1">
                    <a:tint val="75000"/>
                  </a:schemeClr>
                </a:solidFill>
              </a:defRPr>
            </a:lvl1pPr>
            <a:lvl2pPr marL="867030" indent="0" algn="ctr">
              <a:buNone/>
              <a:defRPr>
                <a:solidFill>
                  <a:schemeClr val="tx1">
                    <a:tint val="75000"/>
                  </a:schemeClr>
                </a:solidFill>
              </a:defRPr>
            </a:lvl2pPr>
            <a:lvl3pPr marL="1734060" indent="0" algn="ctr">
              <a:buNone/>
              <a:defRPr>
                <a:solidFill>
                  <a:schemeClr val="tx1">
                    <a:tint val="75000"/>
                  </a:schemeClr>
                </a:solidFill>
              </a:defRPr>
            </a:lvl3pPr>
            <a:lvl4pPr marL="2599790" indent="0" algn="ctr">
              <a:buNone/>
              <a:defRPr>
                <a:solidFill>
                  <a:schemeClr val="tx1">
                    <a:tint val="75000"/>
                  </a:schemeClr>
                </a:solidFill>
              </a:defRPr>
            </a:lvl4pPr>
            <a:lvl5pPr marL="3468120" indent="0" algn="ctr">
              <a:buNone/>
              <a:defRPr>
                <a:solidFill>
                  <a:schemeClr val="tx1">
                    <a:tint val="75000"/>
                  </a:schemeClr>
                </a:solidFill>
              </a:defRPr>
            </a:lvl5pPr>
            <a:lvl6pPr marL="4335150" indent="0" algn="ctr">
              <a:buNone/>
              <a:defRPr>
                <a:solidFill>
                  <a:schemeClr val="tx1">
                    <a:tint val="75000"/>
                  </a:schemeClr>
                </a:solidFill>
              </a:defRPr>
            </a:lvl6pPr>
            <a:lvl7pPr marL="5207387" indent="0" algn="ctr">
              <a:buNone/>
              <a:defRPr>
                <a:solidFill>
                  <a:schemeClr val="tx1">
                    <a:tint val="75000"/>
                  </a:schemeClr>
                </a:solidFill>
              </a:defRPr>
            </a:lvl7pPr>
            <a:lvl8pPr marL="6063146" indent="0" algn="ctr">
              <a:buNone/>
              <a:defRPr>
                <a:solidFill>
                  <a:schemeClr val="tx1">
                    <a:tint val="75000"/>
                  </a:schemeClr>
                </a:solidFill>
              </a:defRPr>
            </a:lvl8pPr>
            <a:lvl9pPr marL="6936240"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p:txBody>
          <a:bodyPr/>
          <a:lstStyle/>
          <a:p>
            <a:fld id="{082C875D-B2CA-4015-2E61-057899296509}" type="datetimeFigureOut">
              <a:t>12/9/2015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C74DAED-263C-BCEE-534C-51A00D448ACA}"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itle 2"/>
          <p:cNvSpPr>
            <a:spLocks noGrp="1"/>
          </p:cNvSpPr>
          <p:nvPr>
            <p:ph type="body" orient="vert" idx="1"/>
          </p:nvPr>
        </p:nvSpPr>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06CE6A9C-881B-888C-5045-B5D1A9D28DBE}" type="datetimeFigureOut">
              <a:t>12/9/2015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DBECD92-33AB-A71C-1487-2AE09A214AC8}"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691" y="390144"/>
            <a:ext cx="3901559" cy="8290560"/>
          </a:xfrm>
        </p:spPr>
        <p:txBody>
          <a:bodyPr vert="eaVert" anchor="t"/>
          <a:lstStyle/>
          <a:p>
            <a:r>
              <a:t>Click to edit Master title style</a:t>
            </a:r>
          </a:p>
        </p:txBody>
      </p:sp>
      <p:sp>
        <p:nvSpPr>
          <p:cNvPr id="3" name="Vertical Title 2"/>
          <p:cNvSpPr>
            <a:spLocks noGrp="1"/>
          </p:cNvSpPr>
          <p:nvPr>
            <p:ph type="body" orient="vert" idx="1"/>
          </p:nvPr>
        </p:nvSpPr>
        <p:spPr>
          <a:xfrm>
            <a:off x="867013" y="390144"/>
            <a:ext cx="11409893" cy="8290560"/>
          </a:xfrm>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5B3933E4-B200-9566-8A59-880636C718AB}" type="datetimeFigureOut">
              <a:t>12/9/2015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C4C9BCB-DD76-5C62-9B01-AC22050E90D9}"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73B76EB1-5B98-236C-EB52-70A72E2DA461}" type="datetimeFigureOut">
              <a:t>12/9/2015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A2DC822-727A-48AB-715C-7961ED8575C4}"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689" y="6252308"/>
            <a:ext cx="14745797" cy="2013455"/>
          </a:xfrm>
        </p:spPr>
        <p:txBody>
          <a:bodyPr anchor="t"/>
          <a:lstStyle>
            <a:lvl1pPr algn="l">
              <a:buNone/>
              <a:defRPr sz="7584" b="1" cap="all"/>
            </a:lvl1pPr>
          </a:lstStyle>
          <a:p>
            <a:r>
              <a:t>Click to edit Master title style</a:t>
            </a:r>
          </a:p>
        </p:txBody>
      </p:sp>
      <p:sp>
        <p:nvSpPr>
          <p:cNvPr id="3" name="Text Placeholder 2"/>
          <p:cNvSpPr>
            <a:spLocks noGrp="1"/>
          </p:cNvSpPr>
          <p:nvPr>
            <p:ph type="body" idx="1"/>
          </p:nvPr>
        </p:nvSpPr>
        <p:spPr>
          <a:xfrm>
            <a:off x="1369689" y="4096512"/>
            <a:ext cx="14745797" cy="2145792"/>
          </a:xfrm>
        </p:spPr>
        <p:txBody>
          <a:bodyPr anchor="t"/>
          <a:lstStyle>
            <a:lvl1pPr marL="0" indent="0">
              <a:buNone/>
              <a:defRPr sz="7584">
                <a:solidFill>
                  <a:schemeClr val="tx1">
                    <a:tint val="75000"/>
                  </a:schemeClr>
                </a:solidFill>
              </a:defRPr>
            </a:lvl1pPr>
            <a:lvl2pPr marL="867030" indent="0">
              <a:buNone/>
              <a:defRPr sz="6827">
                <a:solidFill>
                  <a:schemeClr val="tx1">
                    <a:tint val="75000"/>
                  </a:schemeClr>
                </a:solidFill>
              </a:defRPr>
            </a:lvl2pPr>
            <a:lvl3pPr marL="1734060" indent="0">
              <a:buNone/>
              <a:defRPr sz="6068">
                <a:solidFill>
                  <a:schemeClr val="tx1">
                    <a:tint val="75000"/>
                  </a:schemeClr>
                </a:solidFill>
              </a:defRPr>
            </a:lvl3pPr>
            <a:lvl4pPr marL="2599790" indent="0">
              <a:buNone/>
              <a:defRPr sz="5310">
                <a:solidFill>
                  <a:schemeClr val="tx1">
                    <a:tint val="75000"/>
                  </a:schemeClr>
                </a:solidFill>
              </a:defRPr>
            </a:lvl4pPr>
            <a:lvl5pPr marL="3468120" indent="0">
              <a:buNone/>
              <a:defRPr sz="4551">
                <a:solidFill>
                  <a:schemeClr val="tx1">
                    <a:tint val="75000"/>
                  </a:schemeClr>
                </a:solidFill>
              </a:defRPr>
            </a:lvl5pPr>
            <a:lvl6pPr marL="4335150" indent="0">
              <a:buNone/>
              <a:defRPr sz="7584">
                <a:solidFill>
                  <a:schemeClr val="tx1">
                    <a:tint val="75000"/>
                  </a:schemeClr>
                </a:solidFill>
              </a:defRPr>
            </a:lvl6pPr>
            <a:lvl7pPr marL="5207387" indent="0">
              <a:buNone/>
              <a:defRPr sz="7584">
                <a:solidFill>
                  <a:schemeClr val="tx1">
                    <a:tint val="75000"/>
                  </a:schemeClr>
                </a:solidFill>
              </a:defRPr>
            </a:lvl7pPr>
            <a:lvl8pPr marL="6063146" indent="0">
              <a:buNone/>
              <a:defRPr sz="7584">
                <a:solidFill>
                  <a:schemeClr val="tx1">
                    <a:tint val="75000"/>
                  </a:schemeClr>
                </a:solidFill>
              </a:defRPr>
            </a:lvl8pPr>
            <a:lvl9pPr marL="6936240" indent="0">
              <a:buNone/>
              <a:defRPr sz="7584">
                <a:solidFill>
                  <a:schemeClr val="tx1">
                    <a:tint val="75000"/>
                  </a:schemeClr>
                </a:solidFill>
              </a:defRPr>
            </a:lvl9pPr>
          </a:lstStyle>
          <a:p>
            <a:pPr lvl="0"/>
            <a:r>
              <a:t>Click to edit Master text style</a:t>
            </a:r>
          </a:p>
        </p:txBody>
      </p:sp>
      <p:sp>
        <p:nvSpPr>
          <p:cNvPr id="4" name="Date Placeholder 3"/>
          <p:cNvSpPr>
            <a:spLocks noGrp="1"/>
          </p:cNvSpPr>
          <p:nvPr>
            <p:ph type="dt" sz="half" idx="10"/>
          </p:nvPr>
        </p:nvSpPr>
        <p:spPr/>
        <p:txBody>
          <a:bodyPr/>
          <a:lstStyle/>
          <a:p>
            <a:fld id="{64E4B82B-57D0-8072-992C-1B4E452ACA9B}" type="datetimeFigureOut">
              <a:t>12/9/2015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3200CC31-016B-8163-4638-927EAD252E6E}"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a:xfrm>
            <a:off x="867013" y="2243328"/>
            <a:ext cx="7647055" cy="6437376"/>
          </a:xfrm>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Content Placeholder 3"/>
          <p:cNvSpPr>
            <a:spLocks noGrp="1"/>
          </p:cNvSpPr>
          <p:nvPr>
            <p:ph idx="2"/>
          </p:nvPr>
        </p:nvSpPr>
        <p:spPr>
          <a:xfrm>
            <a:off x="8670132" y="2243328"/>
            <a:ext cx="7803118" cy="6437376"/>
          </a:xfrm>
        </p:spPr>
        <p:txBody>
          <a:bodyPr/>
          <a:lstStyle/>
          <a:p>
            <a:pPr lvl="0"/>
            <a:r>
              <a:t>Click to edit Master text style</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1916D0D4-B639-6689-C9A8-2B8D329A8571}" type="datetimeFigureOut">
              <a:t>12/9/2015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99AC28D-9A0A-4842-DCB2-119C86646724}"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867013" y="1987784"/>
            <a:ext cx="7660927" cy="1105083"/>
          </a:xfrm>
        </p:spPr>
        <p:txBody>
          <a:bodyPr anchor="b"/>
          <a:lstStyle>
            <a:lvl1pPr>
              <a:buNone/>
              <a:defRPr sz="5188" b="1"/>
            </a:lvl1pPr>
            <a:lvl2pPr marL="331">
              <a:buNone/>
              <a:defRPr sz="4095" b="1"/>
            </a:lvl2pPr>
            <a:lvl3pPr marL="165">
              <a:buNone/>
              <a:defRPr sz="3686" b="1"/>
            </a:lvl3pPr>
            <a:lvl4pPr marL="109">
              <a:buNone/>
              <a:defRPr sz="3414" b="1"/>
            </a:lvl4pPr>
            <a:lvl5pPr marL="83">
              <a:buNone/>
              <a:defRPr sz="3414" b="1"/>
            </a:lvl5pPr>
            <a:lvl6pPr marL="65">
              <a:buNone/>
              <a:defRPr sz="3414" b="1"/>
            </a:lvl6pPr>
            <a:lvl7pPr marL="55">
              <a:buNone/>
              <a:defRPr sz="3414" b="1"/>
            </a:lvl7pPr>
            <a:lvl8pPr marL="47">
              <a:buNone/>
              <a:defRPr sz="3414" b="1"/>
            </a:lvl8pPr>
            <a:lvl9pPr marL="41">
              <a:buNone/>
              <a:defRPr sz="3414" b="1"/>
            </a:lvl9pPr>
          </a:lstStyle>
          <a:p>
            <a:pPr lvl="0"/>
            <a:r>
              <a:t>Click to edit Master text style</a:t>
            </a:r>
          </a:p>
        </p:txBody>
      </p:sp>
      <p:sp>
        <p:nvSpPr>
          <p:cNvPr id="4" name="Text Placeholder 3"/>
          <p:cNvSpPr>
            <a:spLocks noGrp="1"/>
          </p:cNvSpPr>
          <p:nvPr>
            <p:ph type="body" idx="2"/>
          </p:nvPr>
        </p:nvSpPr>
        <p:spPr>
          <a:xfrm>
            <a:off x="8807119" y="1987784"/>
            <a:ext cx="7666131" cy="1105083"/>
          </a:xfrm>
        </p:spPr>
        <p:txBody>
          <a:bodyPr anchor="b"/>
          <a:lstStyle>
            <a:lvl1pPr>
              <a:buNone/>
              <a:defRPr sz="5188" b="1"/>
            </a:lvl1pPr>
            <a:lvl2pPr marL="331">
              <a:buNone/>
              <a:defRPr sz="4095" b="1"/>
            </a:lvl2pPr>
            <a:lvl3pPr marL="165">
              <a:buNone/>
              <a:defRPr sz="3686" b="1"/>
            </a:lvl3pPr>
            <a:lvl4pPr marL="109">
              <a:buNone/>
              <a:defRPr sz="3414" b="1"/>
            </a:lvl4pPr>
            <a:lvl5pPr marL="83">
              <a:buNone/>
              <a:defRPr sz="3414" b="1"/>
            </a:lvl5pPr>
            <a:lvl6pPr marL="65">
              <a:buNone/>
              <a:defRPr sz="3414" b="1"/>
            </a:lvl6pPr>
            <a:lvl7pPr marL="55">
              <a:buNone/>
              <a:defRPr sz="3414" b="1"/>
            </a:lvl7pPr>
            <a:lvl8pPr marL="47">
              <a:buNone/>
              <a:defRPr sz="3414" b="1"/>
            </a:lvl8pPr>
            <a:lvl9pPr marL="41">
              <a:buNone/>
              <a:defRPr sz="3414" b="1"/>
            </a:lvl9pPr>
          </a:lstStyle>
          <a:p>
            <a:pPr lvl="0"/>
            <a:r>
              <a:t>Click to edit Master text style</a:t>
            </a:r>
          </a:p>
        </p:txBody>
      </p:sp>
      <p:sp>
        <p:nvSpPr>
          <p:cNvPr id="5" name="Content Placeholder 4"/>
          <p:cNvSpPr>
            <a:spLocks noGrp="1"/>
          </p:cNvSpPr>
          <p:nvPr>
            <p:ph idx="3"/>
          </p:nvPr>
        </p:nvSpPr>
        <p:spPr>
          <a:xfrm>
            <a:off x="867013" y="3092867"/>
            <a:ext cx="7660927" cy="5619049"/>
          </a:xfrm>
        </p:spPr>
        <p:txBody>
          <a:bodyPr/>
          <a:lstStyle>
            <a:lvl1pPr>
              <a:defRPr sz="5188"/>
            </a:lvl1pPr>
            <a:lvl2pPr>
              <a:defRPr sz="4095"/>
            </a:lvl2pPr>
            <a:lvl3pPr>
              <a:defRPr sz="3686"/>
            </a:lvl3pPr>
            <a:lvl4pPr>
              <a:defRPr sz="3414"/>
            </a:lvl4pPr>
            <a:lvl5pPr>
              <a:defRPr sz="3414"/>
            </a:lvl5pPr>
            <a:lvl6pPr>
              <a:defRPr sz="3414"/>
            </a:lvl6pPr>
            <a:lvl7pPr>
              <a:defRPr sz="3414"/>
            </a:lvl7pPr>
            <a:lvl8pPr>
              <a:defRPr sz="3414"/>
            </a:lvl8pPr>
            <a:lvl9pPr>
              <a:defRPr sz="3414"/>
            </a:lvl9pPr>
          </a:lstStyle>
          <a:p>
            <a:pPr lvl="0"/>
            <a:r>
              <a:t>Click to edit Master text style</a:t>
            </a:r>
          </a:p>
          <a:p>
            <a:pPr lvl="1"/>
            <a:r>
              <a:t>Second Level</a:t>
            </a:r>
          </a:p>
          <a:p>
            <a:pPr lvl="2"/>
            <a:r>
              <a:t>Third Level</a:t>
            </a:r>
          </a:p>
          <a:p>
            <a:pPr lvl="3"/>
            <a:r>
              <a:t>Fourth Level</a:t>
            </a:r>
          </a:p>
          <a:p>
            <a:pPr lvl="4"/>
            <a:r>
              <a:t>Fifth Level</a:t>
            </a:r>
          </a:p>
        </p:txBody>
      </p:sp>
      <p:sp>
        <p:nvSpPr>
          <p:cNvPr id="6" name="Content Placeholder 5"/>
          <p:cNvSpPr>
            <a:spLocks noGrp="1"/>
          </p:cNvSpPr>
          <p:nvPr>
            <p:ph idx="4"/>
          </p:nvPr>
        </p:nvSpPr>
        <p:spPr>
          <a:xfrm>
            <a:off x="8807119" y="3092867"/>
            <a:ext cx="7666131" cy="5619049"/>
          </a:xfrm>
        </p:spPr>
        <p:txBody>
          <a:bodyPr/>
          <a:lstStyle>
            <a:lvl1pPr>
              <a:defRPr sz="5188"/>
            </a:lvl1pPr>
            <a:lvl2pPr>
              <a:defRPr sz="4095"/>
            </a:lvl2pPr>
            <a:lvl3pPr>
              <a:defRPr sz="3686"/>
            </a:lvl3pPr>
            <a:lvl4pPr>
              <a:defRPr sz="3414"/>
            </a:lvl4pPr>
            <a:lvl5pPr>
              <a:defRPr sz="3414"/>
            </a:lvl5pPr>
            <a:lvl6pPr>
              <a:defRPr sz="3414"/>
            </a:lvl6pPr>
            <a:lvl7pPr>
              <a:defRPr sz="3414"/>
            </a:lvl7pPr>
            <a:lvl8pPr>
              <a:defRPr sz="3414"/>
            </a:lvl8pPr>
            <a:lvl9pPr>
              <a:defRPr sz="3414"/>
            </a:lvl9pPr>
          </a:lstStyle>
          <a:p>
            <a:pPr lvl="0"/>
            <a:r>
              <a:t>Click to edit Master text style</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B4CEDA4E-0B79-1D94-734D-91757B75A795}" type="datetimeFigureOut">
              <a:t>12/9/2015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A19C7B7-B85E-251B-9040-1CC8AC01A930}"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t>Click to edit Master title style</a:t>
            </a:r>
          </a:p>
        </p:txBody>
      </p:sp>
      <p:sp>
        <p:nvSpPr>
          <p:cNvPr id="3" name="Date Placeholder 2"/>
          <p:cNvSpPr>
            <a:spLocks noGrp="1"/>
          </p:cNvSpPr>
          <p:nvPr>
            <p:ph type="dt" sz="half" idx="10"/>
          </p:nvPr>
        </p:nvSpPr>
        <p:spPr/>
        <p:txBody>
          <a:bodyPr/>
          <a:lstStyle/>
          <a:p>
            <a:fld id="{295459CC-9BD2-632C-6848-41C24BDBB95C}" type="datetimeFigureOut">
              <a:t>12/9/2015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3C338E01-613D-21D1-05D5-EC8CA5307E53}"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E6D0E-B823-0619-0C9A-7A2AAB0D9A18}" type="datetimeFigureOut">
              <a:t>12/9/2015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042E94D-A323-D1D6-B2EB-360B164E0323}"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014" y="388290"/>
            <a:ext cx="5704946" cy="1650212"/>
          </a:xfrm>
        </p:spPr>
        <p:txBody>
          <a:bodyPr anchor="b"/>
          <a:lstStyle>
            <a:lvl1pPr algn="l">
              <a:defRPr sz="3686" b="1"/>
            </a:lvl1pPr>
          </a:lstStyle>
          <a:p>
            <a:r>
              <a:t>Click to edit Master title style</a:t>
            </a:r>
          </a:p>
        </p:txBody>
      </p:sp>
      <p:sp>
        <p:nvSpPr>
          <p:cNvPr id="3" name="Content Placeholder 2"/>
          <p:cNvSpPr>
            <a:spLocks noGrp="1"/>
          </p:cNvSpPr>
          <p:nvPr>
            <p:ph idx="1"/>
          </p:nvPr>
        </p:nvSpPr>
        <p:spPr>
          <a:xfrm>
            <a:off x="6778309" y="388290"/>
            <a:ext cx="9694941" cy="8292414"/>
          </a:xfrm>
        </p:spPr>
        <p:txBody>
          <a:bodyPr/>
          <a:lstStyle>
            <a:lvl1pPr>
              <a:defRPr sz="6007"/>
            </a:lvl1pPr>
            <a:lvl2pPr>
              <a:defRPr sz="5188"/>
            </a:lvl2pPr>
            <a:lvl3pPr>
              <a:defRPr sz="4506"/>
            </a:lvl3pPr>
            <a:lvl4pPr>
              <a:defRPr sz="3686"/>
            </a:lvl4pPr>
            <a:lvl5pPr>
              <a:defRPr sz="3686"/>
            </a:lvl5pPr>
            <a:lvl6pPr>
              <a:defRPr sz="3686"/>
            </a:lvl6pPr>
            <a:lvl7pPr>
              <a:defRPr sz="3686"/>
            </a:lvl7pPr>
            <a:lvl8pPr>
              <a:defRPr sz="3686"/>
            </a:lvl8pPr>
            <a:lvl9pPr>
              <a:defRPr sz="3686"/>
            </a:lvl9pPr>
          </a:lstStyle>
          <a:p>
            <a:pPr lvl="0"/>
            <a:r>
              <a:t>Click to edit Master text style</a:t>
            </a:r>
          </a:p>
          <a:p>
            <a:pPr lvl="1"/>
            <a:r>
              <a:t>Second Level</a:t>
            </a:r>
          </a:p>
          <a:p>
            <a:pPr lvl="2"/>
            <a:r>
              <a:t>Third Level</a:t>
            </a:r>
          </a:p>
          <a:p>
            <a:pPr lvl="3"/>
            <a:r>
              <a:t>Fourth Level</a:t>
            </a:r>
          </a:p>
          <a:p>
            <a:pPr lvl="4"/>
            <a:r>
              <a:t>Fifth Level</a:t>
            </a:r>
          </a:p>
        </p:txBody>
      </p:sp>
      <p:sp>
        <p:nvSpPr>
          <p:cNvPr id="4" name="Text Placeholder 3"/>
          <p:cNvSpPr>
            <a:spLocks noGrp="1"/>
          </p:cNvSpPr>
          <p:nvPr>
            <p:ph type="body" idx="2"/>
          </p:nvPr>
        </p:nvSpPr>
        <p:spPr>
          <a:xfrm>
            <a:off x="867013" y="2038502"/>
            <a:ext cx="5703212" cy="6642202"/>
          </a:xfrm>
        </p:spPr>
        <p:txBody>
          <a:bodyPr/>
          <a:lstStyle>
            <a:lvl1pPr marL="0" indent="0">
              <a:buNone/>
              <a:defRPr sz="2593"/>
            </a:lvl1pPr>
            <a:lvl2pPr marL="867030" indent="0">
              <a:buNone/>
              <a:defRPr sz="2184"/>
            </a:lvl2pPr>
            <a:lvl3pPr marL="1734060" indent="0">
              <a:buNone/>
              <a:defRPr sz="1884"/>
            </a:lvl3pPr>
            <a:lvl4pPr marL="2599790" indent="0">
              <a:buNone/>
              <a:defRPr sz="1707"/>
            </a:lvl4pPr>
            <a:lvl5pPr marL="3468120" indent="0">
              <a:buNone/>
              <a:defRPr sz="1707"/>
            </a:lvl5pPr>
            <a:lvl6pPr marL="4335150" indent="0">
              <a:buNone/>
              <a:defRPr sz="1707"/>
            </a:lvl6pPr>
            <a:lvl7pPr marL="5207387" indent="0">
              <a:buNone/>
              <a:defRPr sz="1707"/>
            </a:lvl7pPr>
            <a:lvl8pPr marL="6063146" indent="0">
              <a:buNone/>
              <a:defRPr sz="1707"/>
            </a:lvl8pPr>
            <a:lvl9pPr marL="6936240" indent="0">
              <a:buNone/>
              <a:defRPr sz="1707"/>
            </a:lvl9pPr>
          </a:lstStyle>
          <a:p>
            <a:pPr lvl="0"/>
            <a:r>
              <a:t>Click to edit Master text style</a:t>
            </a:r>
          </a:p>
        </p:txBody>
      </p:sp>
      <p:sp>
        <p:nvSpPr>
          <p:cNvPr id="5" name="Date Placeholder 4"/>
          <p:cNvSpPr>
            <a:spLocks noGrp="1"/>
          </p:cNvSpPr>
          <p:nvPr>
            <p:ph type="dt" sz="half" idx="10"/>
          </p:nvPr>
        </p:nvSpPr>
        <p:spPr/>
        <p:txBody>
          <a:bodyPr/>
          <a:lstStyle/>
          <a:p>
            <a:fld id="{29DE2B99-6D92-86E8-8355-B2158122969A}" type="datetimeFigureOut">
              <a:t>12/9/2015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A5C82ED-E2D8-9A04-6DAA-55D4585BBBB2}"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8690" y="6827520"/>
            <a:ext cx="10404158" cy="780289"/>
          </a:xfrm>
        </p:spPr>
        <p:txBody>
          <a:bodyPr anchor="b"/>
          <a:lstStyle>
            <a:lvl1pPr algn="l">
              <a:defRPr sz="3686" b="1"/>
            </a:lvl1pPr>
          </a:lstStyle>
          <a:p>
            <a:r>
              <a:t>Click to edit Master title style</a:t>
            </a:r>
          </a:p>
        </p:txBody>
      </p:sp>
      <p:sp>
        <p:nvSpPr>
          <p:cNvPr id="3" name="Vertical Title 2"/>
          <p:cNvSpPr>
            <a:spLocks noGrp="1"/>
          </p:cNvSpPr>
          <p:nvPr>
            <p:ph type="pic" idx="1"/>
          </p:nvPr>
        </p:nvSpPr>
        <p:spPr>
          <a:xfrm>
            <a:off x="3398690" y="868070"/>
            <a:ext cx="10404158" cy="5855086"/>
          </a:xfrm>
        </p:spPr>
        <p:txBody>
          <a:bodyPr/>
          <a:lstStyle/>
          <a:p>
            <a:endParaRPr/>
          </a:p>
        </p:txBody>
      </p:sp>
      <p:sp>
        <p:nvSpPr>
          <p:cNvPr id="4" name="Text Placeholder 3"/>
          <p:cNvSpPr>
            <a:spLocks noGrp="1"/>
          </p:cNvSpPr>
          <p:nvPr>
            <p:ph type="body" idx="2"/>
          </p:nvPr>
        </p:nvSpPr>
        <p:spPr>
          <a:xfrm>
            <a:off x="3398690" y="7607808"/>
            <a:ext cx="10404158" cy="1072896"/>
          </a:xfrm>
        </p:spPr>
        <p:txBody>
          <a:bodyPr/>
          <a:lstStyle>
            <a:lvl1pPr marL="0" indent="0">
              <a:buNone/>
              <a:defRPr sz="2593"/>
            </a:lvl1pPr>
            <a:lvl2pPr marL="867030" indent="0">
              <a:buNone/>
              <a:defRPr sz="2184"/>
            </a:lvl2pPr>
            <a:lvl3pPr marL="1734060" indent="0">
              <a:buNone/>
              <a:defRPr sz="1884"/>
            </a:lvl3pPr>
            <a:lvl4pPr marL="2599790" indent="0">
              <a:buNone/>
              <a:defRPr sz="1707"/>
            </a:lvl4pPr>
            <a:lvl5pPr marL="3468120" indent="0">
              <a:buNone/>
              <a:defRPr sz="1707"/>
            </a:lvl5pPr>
            <a:lvl6pPr marL="4335150" indent="0">
              <a:buNone/>
              <a:defRPr sz="1707"/>
            </a:lvl6pPr>
            <a:lvl7pPr marL="5207387" indent="0">
              <a:buNone/>
              <a:defRPr sz="1707"/>
            </a:lvl7pPr>
            <a:lvl8pPr marL="6063146" indent="0">
              <a:buNone/>
              <a:defRPr sz="1707"/>
            </a:lvl8pPr>
            <a:lvl9pPr marL="6936240" indent="0">
              <a:buNone/>
              <a:defRPr sz="1707"/>
            </a:lvl9pPr>
          </a:lstStyle>
          <a:p>
            <a:pPr lvl="0"/>
            <a:r>
              <a:t>Click to edit Master text style</a:t>
            </a:r>
          </a:p>
        </p:txBody>
      </p:sp>
      <p:sp>
        <p:nvSpPr>
          <p:cNvPr id="5" name="Date Placeholder 4"/>
          <p:cNvSpPr>
            <a:spLocks noGrp="1"/>
          </p:cNvSpPr>
          <p:nvPr>
            <p:ph type="dt" sz="half" idx="10"/>
          </p:nvPr>
        </p:nvSpPr>
        <p:spPr/>
        <p:txBody>
          <a:bodyPr/>
          <a:lstStyle/>
          <a:p>
            <a:fld id="{34AD571D-796A-1105-A251-A2A998180E6E}" type="datetimeFigureOut">
              <a:t>12/9/2015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A7AA550C-04B3-7067-B65C-9E08C5440950}"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013" y="390144"/>
            <a:ext cx="15606237" cy="162602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67013" y="2272588"/>
            <a:ext cx="15606237" cy="64081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67013" y="8973312"/>
            <a:ext cx="4040281" cy="585216"/>
          </a:xfrm>
          <a:prstGeom prst="rect">
            <a:avLst/>
          </a:prstGeom>
        </p:spPr>
        <p:txBody>
          <a:bodyPr vert="horz" lIns="91440" tIns="45720" rIns="91440" bIns="45720" rtlCol="0" anchor="ctr"/>
          <a:lstStyle>
            <a:lvl1pPr algn="l">
              <a:defRPr sz="1600">
                <a:solidFill>
                  <a:schemeClr val="tx1">
                    <a:tint val="75000"/>
                  </a:schemeClr>
                </a:solidFill>
              </a:defRPr>
            </a:lvl1pPr>
          </a:lstStyle>
          <a:p>
            <a:fld id="{70647F91-6D1D-487A-93DD-6AB167742E74}" type="datetimeFigureOut">
              <a:rPr lang="en-US" smtClean="0"/>
              <a:t>12/9/2015</a:t>
            </a:fld>
            <a:endParaRPr lang="en-US"/>
          </a:p>
        </p:txBody>
      </p:sp>
      <p:sp>
        <p:nvSpPr>
          <p:cNvPr id="5" name="Footer Placeholder 4"/>
          <p:cNvSpPr>
            <a:spLocks noGrp="1"/>
          </p:cNvSpPr>
          <p:nvPr>
            <p:ph type="ftr" sz="quarter" idx="3"/>
          </p:nvPr>
        </p:nvSpPr>
        <p:spPr>
          <a:xfrm>
            <a:off x="5913029" y="8973312"/>
            <a:ext cx="5496864" cy="585216"/>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415627" y="8973312"/>
            <a:ext cx="4057623" cy="585216"/>
          </a:xfrm>
          <a:prstGeom prst="rect">
            <a:avLst/>
          </a:prstGeom>
        </p:spPr>
        <p:txBody>
          <a:bodyPr vert="horz" lIns="91440" tIns="45720" rIns="91440" bIns="45720" rtlCol="0" anchor="ctr"/>
          <a:lstStyle>
            <a:lvl1pPr algn="r">
              <a:defRPr sz="1600">
                <a:solidFill>
                  <a:schemeClr val="tx1">
                    <a:tint val="75000"/>
                  </a:schemeClr>
                </a:solidFill>
              </a:defRPr>
            </a:lvl1pPr>
          </a:lstStyle>
          <a:p>
            <a:fld id="{B298140F-E0CD-4C7C-B2BC-248C8D938E0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261" rtl="0" eaLnBrk="1" latinLnBrk="0" hangingPunct="1">
        <a:spcBef>
          <a:spcPct val="0"/>
        </a:spcBef>
        <a:buNone/>
        <a:defRPr sz="5867" kern="1200">
          <a:solidFill>
            <a:schemeClr val="tx1"/>
          </a:solidFill>
          <a:latin typeface="+mj-lt"/>
          <a:ea typeface="+mj-ea"/>
          <a:cs typeface="+mj-cs"/>
        </a:defRPr>
      </a:lvl1pPr>
    </p:titleStyle>
    <p:bodyStyle>
      <a:lvl1pPr marL="457223" indent="-457223" algn="l" defTabSz="1219261"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650" indent="-381019" algn="l" defTabSz="1219261" rtl="0" eaLnBrk="1" latinLnBrk="0" hangingPunct="1">
        <a:spcBef>
          <a:spcPct val="20000"/>
        </a:spcBef>
        <a:buFont typeface="Arial" pitchFamily="34" charset="0"/>
        <a:buChar char="–"/>
        <a:defRPr sz="3734" kern="1200">
          <a:solidFill>
            <a:schemeClr val="tx1"/>
          </a:solidFill>
          <a:latin typeface="+mn-lt"/>
          <a:ea typeface="+mn-ea"/>
          <a:cs typeface="+mn-cs"/>
        </a:defRPr>
      </a:lvl2pPr>
      <a:lvl3pPr marL="1524076" indent="-304815" algn="l" defTabSz="1219261"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707" indent="-304815" algn="l" defTabSz="1219261"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337" indent="-304815" algn="l" defTabSz="1219261"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968" indent="-304815" algn="l" defTabSz="1219261"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598" indent="-304815" algn="l" defTabSz="1219261"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2229" indent="-304815" algn="l" defTabSz="1219261"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859" indent="-304815" algn="l" defTabSz="1219261"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261" rtl="0" eaLnBrk="1" latinLnBrk="0" hangingPunct="1">
        <a:defRPr sz="2400" kern="1200">
          <a:solidFill>
            <a:schemeClr val="tx1"/>
          </a:solidFill>
          <a:latin typeface="+mn-lt"/>
          <a:ea typeface="+mn-ea"/>
          <a:cs typeface="+mn-cs"/>
        </a:defRPr>
      </a:lvl1pPr>
      <a:lvl2pPr marL="609630" algn="l" defTabSz="1219261" rtl="0" eaLnBrk="1" latinLnBrk="0" hangingPunct="1">
        <a:defRPr sz="2400" kern="1200">
          <a:solidFill>
            <a:schemeClr val="tx1"/>
          </a:solidFill>
          <a:latin typeface="+mn-lt"/>
          <a:ea typeface="+mn-ea"/>
          <a:cs typeface="+mn-cs"/>
        </a:defRPr>
      </a:lvl2pPr>
      <a:lvl3pPr marL="1219261" algn="l" defTabSz="1219261" rtl="0" eaLnBrk="1" latinLnBrk="0" hangingPunct="1">
        <a:defRPr sz="2400" kern="1200">
          <a:solidFill>
            <a:schemeClr val="tx1"/>
          </a:solidFill>
          <a:latin typeface="+mn-lt"/>
          <a:ea typeface="+mn-ea"/>
          <a:cs typeface="+mn-cs"/>
        </a:defRPr>
      </a:lvl3pPr>
      <a:lvl4pPr marL="1828891" algn="l" defTabSz="1219261" rtl="0" eaLnBrk="1" latinLnBrk="0" hangingPunct="1">
        <a:defRPr sz="2400" kern="1200">
          <a:solidFill>
            <a:schemeClr val="tx1"/>
          </a:solidFill>
          <a:latin typeface="+mn-lt"/>
          <a:ea typeface="+mn-ea"/>
          <a:cs typeface="+mn-cs"/>
        </a:defRPr>
      </a:lvl4pPr>
      <a:lvl5pPr marL="2438522" algn="l" defTabSz="1219261" rtl="0" eaLnBrk="1" latinLnBrk="0" hangingPunct="1">
        <a:defRPr sz="2400" kern="1200">
          <a:solidFill>
            <a:schemeClr val="tx1"/>
          </a:solidFill>
          <a:latin typeface="+mn-lt"/>
          <a:ea typeface="+mn-ea"/>
          <a:cs typeface="+mn-cs"/>
        </a:defRPr>
      </a:lvl5pPr>
      <a:lvl6pPr marL="3048152" algn="l" defTabSz="1219261" rtl="0" eaLnBrk="1" latinLnBrk="0" hangingPunct="1">
        <a:defRPr sz="2400" kern="1200">
          <a:solidFill>
            <a:schemeClr val="tx1"/>
          </a:solidFill>
          <a:latin typeface="+mn-lt"/>
          <a:ea typeface="+mn-ea"/>
          <a:cs typeface="+mn-cs"/>
        </a:defRPr>
      </a:lvl6pPr>
      <a:lvl7pPr marL="3657783" algn="l" defTabSz="1219261" rtl="0" eaLnBrk="1" latinLnBrk="0" hangingPunct="1">
        <a:defRPr sz="2400" kern="1200">
          <a:solidFill>
            <a:schemeClr val="tx1"/>
          </a:solidFill>
          <a:latin typeface="+mn-lt"/>
          <a:ea typeface="+mn-ea"/>
          <a:cs typeface="+mn-cs"/>
        </a:defRPr>
      </a:lvl7pPr>
      <a:lvl8pPr marL="4267413" algn="l" defTabSz="1219261" rtl="0" eaLnBrk="1" latinLnBrk="0" hangingPunct="1">
        <a:defRPr sz="2400" kern="1200">
          <a:solidFill>
            <a:schemeClr val="tx1"/>
          </a:solidFill>
          <a:latin typeface="+mn-lt"/>
          <a:ea typeface="+mn-ea"/>
          <a:cs typeface="+mn-cs"/>
        </a:defRPr>
      </a:lvl8pPr>
      <a:lvl9pPr marL="4877044" algn="l" defTabSz="1219261"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emf"/><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tif"/><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148" y="-1164715"/>
            <a:ext cx="17849088" cy="11899392"/>
          </a:xfrm>
          <a:prstGeom prst="rect">
            <a:avLst/>
          </a:prstGeom>
        </p:spPr>
      </p:pic>
      <p:sp>
        <p:nvSpPr>
          <p:cNvPr id="3" name="TextBox 3"/>
          <p:cNvSpPr txBox="1"/>
          <p:nvPr/>
        </p:nvSpPr>
        <p:spPr>
          <a:xfrm>
            <a:off x="7280068" y="4784981"/>
            <a:ext cx="8631461" cy="4968619"/>
          </a:xfrm>
          <a:prstGeom prst="rect">
            <a:avLst/>
          </a:prstGeom>
          <a:noFill/>
          <a:ln>
            <a:noFill/>
          </a:ln>
        </p:spPr>
        <p:txBody>
          <a:bodyPr wrap="square" lIns="0" tIns="0" rIns="0" bIns="0" anchor="ctr"/>
          <a:lstStyle/>
          <a:p>
            <a:pPr>
              <a:defRPr lang="en-US"/>
            </a:pPr>
            <a:r>
              <a:rPr lang="nb-NO" sz="8533" dirty="0">
                <a:solidFill>
                  <a:schemeClr val="bg1"/>
                </a:solidFill>
                <a:latin typeface="Cambria" panose="02040503050406030204" pitchFamily="18" charset="0"/>
                <a:ea typeface="Arial" charset="77"/>
                <a:cs typeface="Arial" charset="77"/>
              </a:rPr>
              <a:t>Vi søker deg som </a:t>
            </a:r>
            <a:r>
              <a:rPr lang="nb-NO" sz="8533" dirty="0">
                <a:solidFill>
                  <a:schemeClr val="bg1"/>
                </a:solidFill>
                <a:latin typeface="Cambria" panose="02040503050406030204" pitchFamily="18" charset="0"/>
                <a:ea typeface="Arial" charset="77"/>
                <a:cs typeface="Arial" charset="77"/>
              </a:rPr>
              <a:t>tør å </a:t>
            </a:r>
            <a:r>
              <a:rPr lang="nb-NO" sz="8533" dirty="0">
                <a:solidFill>
                  <a:schemeClr val="bg1"/>
                </a:solidFill>
                <a:latin typeface="Cambria" panose="02040503050406030204" pitchFamily="18" charset="0"/>
                <a:ea typeface="Arial" charset="77"/>
                <a:cs typeface="Arial" charset="77"/>
              </a:rPr>
              <a:t>tenke stort!</a:t>
            </a:r>
            <a:endParaRPr sz="8533" dirty="0">
              <a:solidFill>
                <a:schemeClr val="bg1"/>
              </a:solidFill>
              <a:latin typeface="Cambria" panose="02040503050406030204" pitchFamily="18" charset="0"/>
              <a:ea typeface="Arial" charset="77"/>
              <a:cs typeface="Arial" charset="77"/>
            </a:endParaRPr>
          </a:p>
        </p:txBody>
      </p:sp>
      <p:pic>
        <p:nvPicPr>
          <p:cNvPr id="11" name="Bild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94639" y="654579"/>
            <a:ext cx="3091625" cy="1030542"/>
          </a:xfrm>
          <a:prstGeom prst="rect">
            <a:avLst/>
          </a:prstGeom>
        </p:spPr>
      </p:pic>
      <p:sp>
        <p:nvSpPr>
          <p:cNvPr id="6" name="Rektangel 5"/>
          <p:cNvSpPr/>
          <p:nvPr/>
        </p:nvSpPr>
        <p:spPr>
          <a:xfrm>
            <a:off x="101179" y="42331"/>
            <a:ext cx="17060612" cy="9711269"/>
          </a:xfrm>
          <a:prstGeom prst="rect">
            <a:avLst/>
          </a:prstGeom>
          <a:noFill/>
          <a:ln w="3810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560"/>
          </a:p>
        </p:txBody>
      </p:sp>
    </p:spTree>
    <p:extLst>
      <p:ext uri="{BB962C8B-B14F-4D97-AF65-F5344CB8AC3E}">
        <p14:creationId xmlns:p14="http://schemas.microsoft.com/office/powerpoint/2010/main" val="14542244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39540" y="449240"/>
            <a:ext cx="3091625" cy="1030542"/>
          </a:xfrm>
          <a:prstGeom prst="rect">
            <a:avLst/>
          </a:prstGeom>
        </p:spPr>
      </p:pic>
      <p:sp>
        <p:nvSpPr>
          <p:cNvPr id="4" name="Rektangel 3"/>
          <p:cNvSpPr/>
          <p:nvPr/>
        </p:nvSpPr>
        <p:spPr>
          <a:xfrm>
            <a:off x="222716" y="42331"/>
            <a:ext cx="16810224" cy="9711269"/>
          </a:xfrm>
          <a:prstGeom prst="rect">
            <a:avLst/>
          </a:prstGeom>
          <a:noFill/>
          <a:ln w="3810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560"/>
          </a:p>
        </p:txBody>
      </p:sp>
      <p:pic>
        <p:nvPicPr>
          <p:cNvPr id="5" name="Picture 4" descr="Kar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83409" y="1946706"/>
            <a:ext cx="3913217" cy="628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4" descr="Norgeskart med Akershus.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26095" y="991975"/>
            <a:ext cx="6279269" cy="781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6"/>
          <p:cNvSpPr/>
          <p:nvPr/>
        </p:nvSpPr>
        <p:spPr>
          <a:xfrm>
            <a:off x="0" y="-36125"/>
            <a:ext cx="17340263" cy="9809411"/>
          </a:xfrm>
          <a:prstGeom prst="rect">
            <a:avLst/>
          </a:prstGeom>
          <a:noFill/>
          <a:ln w="381000">
            <a:solidFill>
              <a:srgbClr val="15988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560"/>
          </a:p>
        </p:txBody>
      </p:sp>
      <p:pic>
        <p:nvPicPr>
          <p:cNvPr id="8" name="Bild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96626" y="368934"/>
            <a:ext cx="3403806" cy="1530392"/>
          </a:xfrm>
          <a:prstGeom prst="rect">
            <a:avLst/>
          </a:prstGeom>
        </p:spPr>
      </p:pic>
    </p:spTree>
    <p:extLst>
      <p:ext uri="{BB962C8B-B14F-4D97-AF65-F5344CB8AC3E}">
        <p14:creationId xmlns:p14="http://schemas.microsoft.com/office/powerpoint/2010/main" val="1976602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stretch>
            <a:fillRect/>
          </a:stretch>
        </p:blipFill>
        <p:spPr>
          <a:xfrm>
            <a:off x="-182351" y="0"/>
            <a:ext cx="17339733" cy="9753600"/>
          </a:xfrm>
          <a:prstGeom prst="rect">
            <a:avLst/>
          </a:prstGeom>
        </p:spPr>
      </p:pic>
      <p:pic>
        <p:nvPicPr>
          <p:cNvPr id="10" name="Bild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39540" y="449240"/>
            <a:ext cx="3091625" cy="1030542"/>
          </a:xfrm>
          <a:prstGeom prst="rect">
            <a:avLst/>
          </a:prstGeom>
        </p:spPr>
      </p:pic>
      <p:sp>
        <p:nvSpPr>
          <p:cNvPr id="4" name="Rektangel 3"/>
          <p:cNvSpPr/>
          <p:nvPr/>
        </p:nvSpPr>
        <p:spPr>
          <a:xfrm>
            <a:off x="173187" y="9972"/>
            <a:ext cx="16984195" cy="9599564"/>
          </a:xfrm>
          <a:prstGeom prst="rect">
            <a:avLst/>
          </a:prstGeom>
          <a:noFill/>
          <a:ln w="3810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77512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2"/>
          <p:cNvPicPr>
            <a:picLocks noChangeAspect="1" noChangeArrowheads="1"/>
          </p:cNvPicPr>
          <p:nvPr/>
        </p:nvPicPr>
        <p:blipFill>
          <a:blip r:embed="rId3">
            <a:clrChange>
              <a:clrFrom>
                <a:srgbClr val="FFFFFF"/>
              </a:clrFrom>
              <a:clrTo>
                <a:srgbClr val="FFFFFF">
                  <a:alpha val="0"/>
                </a:srgbClr>
              </a:clrTo>
            </a:clrChange>
          </a:blip>
          <a:stretch>
            <a:fillRect/>
          </a:stretch>
        </p:blipFill>
        <p:spPr>
          <a:xfrm>
            <a:off x="-258861" y="-163760"/>
            <a:ext cx="17785975" cy="10000797"/>
          </a:xfrm>
          <a:prstGeom prst="rect">
            <a:avLst/>
          </a:prstGeom>
          <a:noFill/>
          <a:ln>
            <a:noFill/>
          </a:ln>
        </p:spPr>
      </p:pic>
      <p:pic>
        <p:nvPicPr>
          <p:cNvPr id="2" name="Bild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56" y="2489538"/>
            <a:ext cx="15933519" cy="5940564"/>
          </a:xfrm>
          <a:prstGeom prst="rect">
            <a:avLst/>
          </a:prstGeom>
        </p:spPr>
      </p:pic>
      <p:pic>
        <p:nvPicPr>
          <p:cNvPr id="5" name="Bild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39540" y="449240"/>
            <a:ext cx="3091625" cy="1030542"/>
          </a:xfrm>
          <a:prstGeom prst="rect">
            <a:avLst/>
          </a:prstGeom>
        </p:spPr>
      </p:pic>
    </p:spTree>
    <p:extLst>
      <p:ext uri="{BB962C8B-B14F-4D97-AF65-F5344CB8AC3E}">
        <p14:creationId xmlns:p14="http://schemas.microsoft.com/office/powerpoint/2010/main" val="4603498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bilde 6"/>
          <p:cNvPicPr>
            <a:picLocks noChangeAspect="1"/>
          </p:cNvPicPr>
          <p:nvPr/>
        </p:nvPicPr>
        <p:blipFill>
          <a:blip r:embed="rId3">
            <a:extLst>
              <a:ext uri="{28A0092B-C50C-407E-A947-70E740481C1C}">
                <a14:useLocalDpi xmlns:a14="http://schemas.microsoft.com/office/drawing/2010/main" val="0"/>
              </a:ext>
            </a:extLst>
          </a:blip>
          <a:srcRect t="11263" b="11263"/>
          <a:stretch>
            <a:fillRect/>
          </a:stretch>
        </p:blipFill>
        <p:spPr>
          <a:xfrm>
            <a:off x="-2520050" y="-503873"/>
            <a:ext cx="19860048" cy="10257473"/>
          </a:xfrm>
          <a:prstGeom prst="rect">
            <a:avLst/>
          </a:prstGeom>
        </p:spPr>
      </p:pic>
      <p:sp>
        <p:nvSpPr>
          <p:cNvPr id="9" name="Rektangel 8"/>
          <p:cNvSpPr/>
          <p:nvPr/>
        </p:nvSpPr>
        <p:spPr>
          <a:xfrm>
            <a:off x="173187" y="42331"/>
            <a:ext cx="16993887" cy="9711269"/>
          </a:xfrm>
          <a:prstGeom prst="rect">
            <a:avLst/>
          </a:prstGeom>
          <a:noFill/>
          <a:ln w="3810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560">
              <a:latin typeface="Arial" panose="020B0604020202020204" pitchFamily="34" charset="0"/>
              <a:cs typeface="Arial" panose="020B0604020202020204" pitchFamily="34" charset="0"/>
            </a:endParaRPr>
          </a:p>
        </p:txBody>
      </p:sp>
      <p:pic>
        <p:nvPicPr>
          <p:cNvPr id="20" name="Bild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8683" y="196280"/>
            <a:ext cx="3383028" cy="1521050"/>
          </a:xfrm>
          <a:prstGeom prst="rect">
            <a:avLst/>
          </a:prstGeom>
        </p:spPr>
      </p:pic>
    </p:spTree>
    <p:extLst>
      <p:ext uri="{BB962C8B-B14F-4D97-AF65-F5344CB8AC3E}">
        <p14:creationId xmlns:p14="http://schemas.microsoft.com/office/powerpoint/2010/main" val="3707379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6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p:cNvPicPr>
            <a:picLocks noChangeAspect="1" noChangeArrowheads="1"/>
          </p:cNvPicPr>
          <p:nvPr/>
        </p:nvPicPr>
        <p:blipFill>
          <a:blip r:embed="rId3">
            <a:clrChange>
              <a:clrFrom>
                <a:srgbClr val="FFFFFF"/>
              </a:clrFrom>
              <a:clrTo>
                <a:srgbClr val="FFFFFF">
                  <a:alpha val="0"/>
                </a:srgbClr>
              </a:clrTo>
            </a:clrChange>
          </a:blip>
          <a:stretch>
            <a:fillRect/>
          </a:stretch>
        </p:blipFill>
        <p:spPr>
          <a:xfrm>
            <a:off x="-194808" y="-28191"/>
            <a:ext cx="17773227" cy="9836737"/>
          </a:xfrm>
          <a:prstGeom prst="rect">
            <a:avLst/>
          </a:prstGeom>
          <a:noFill/>
          <a:ln>
            <a:noFill/>
          </a:ln>
        </p:spPr>
      </p:pic>
      <p:pic>
        <p:nvPicPr>
          <p:cNvPr id="16" name="Bild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72574" y="556451"/>
            <a:ext cx="3657609" cy="1219203"/>
          </a:xfrm>
          <a:prstGeom prst="rect">
            <a:avLst/>
          </a:prstGeom>
        </p:spPr>
      </p:pic>
      <p:pic>
        <p:nvPicPr>
          <p:cNvPr id="17" name="Bilde 16"/>
          <p:cNvPicPr/>
          <p:nvPr/>
        </p:nvPicPr>
        <p:blipFill>
          <a:blip r:embed="rId5" cstate="print">
            <a:extLst>
              <a:ext uri="{28A0092B-C50C-407E-A947-70E740481C1C}">
                <a14:useLocalDpi xmlns:a14="http://schemas.microsoft.com/office/drawing/2010/main" val="0"/>
              </a:ext>
            </a:extLst>
          </a:blip>
          <a:stretch>
            <a:fillRect/>
          </a:stretch>
        </p:blipFill>
        <p:spPr>
          <a:xfrm>
            <a:off x="1900410" y="2528711"/>
            <a:ext cx="6209792" cy="6144000"/>
          </a:xfrm>
          <a:prstGeom prst="rect">
            <a:avLst/>
          </a:prstGeom>
        </p:spPr>
      </p:pic>
      <p:pic>
        <p:nvPicPr>
          <p:cNvPr id="18" name="Bilde 17"/>
          <p:cNvPicPr/>
          <p:nvPr/>
        </p:nvPicPr>
        <p:blipFill>
          <a:blip r:embed="rId6" cstate="print">
            <a:extLst>
              <a:ext uri="{28A0092B-C50C-407E-A947-70E740481C1C}">
                <a14:useLocalDpi xmlns:a14="http://schemas.microsoft.com/office/drawing/2010/main" val="0"/>
              </a:ext>
            </a:extLst>
          </a:blip>
          <a:stretch>
            <a:fillRect/>
          </a:stretch>
        </p:blipFill>
        <p:spPr>
          <a:xfrm>
            <a:off x="9342046" y="2528711"/>
            <a:ext cx="6210560" cy="6144000"/>
          </a:xfrm>
          <a:prstGeom prst="rect">
            <a:avLst/>
          </a:prstGeom>
        </p:spPr>
      </p:pic>
      <p:pic>
        <p:nvPicPr>
          <p:cNvPr id="19" name="Bilde 18"/>
          <p:cNvPicPr/>
          <p:nvPr/>
        </p:nvPicPr>
        <p:blipFill>
          <a:blip r:embed="rId7"/>
          <a:stretch>
            <a:fillRect/>
          </a:stretch>
        </p:blipFill>
        <p:spPr>
          <a:xfrm>
            <a:off x="1900410" y="2525466"/>
            <a:ext cx="6209792" cy="6150491"/>
          </a:xfrm>
          <a:prstGeom prst="rect">
            <a:avLst/>
          </a:prstGeom>
        </p:spPr>
      </p:pic>
      <p:pic>
        <p:nvPicPr>
          <p:cNvPr id="20" name="Bilde 19"/>
          <p:cNvPicPr/>
          <p:nvPr/>
        </p:nvPicPr>
        <p:blipFill>
          <a:blip r:embed="rId8"/>
          <a:stretch>
            <a:fillRect/>
          </a:stretch>
        </p:blipFill>
        <p:spPr>
          <a:xfrm>
            <a:off x="9342046" y="2522220"/>
            <a:ext cx="6210560" cy="6150491"/>
          </a:xfrm>
          <a:prstGeom prst="rect">
            <a:avLst/>
          </a:prstGeom>
        </p:spPr>
      </p:pic>
      <p:pic>
        <p:nvPicPr>
          <p:cNvPr id="21" name="Bilde 20"/>
          <p:cNvPicPr/>
          <p:nvPr/>
        </p:nvPicPr>
        <p:blipFill>
          <a:blip r:embed="rId9"/>
          <a:stretch>
            <a:fillRect/>
          </a:stretch>
        </p:blipFill>
        <p:spPr>
          <a:xfrm>
            <a:off x="1900410" y="2525465"/>
            <a:ext cx="6209792" cy="6147246"/>
          </a:xfrm>
          <a:prstGeom prst="rect">
            <a:avLst/>
          </a:prstGeom>
        </p:spPr>
      </p:pic>
      <p:pic>
        <p:nvPicPr>
          <p:cNvPr id="22" name="Bilde 21"/>
          <p:cNvPicPr/>
          <p:nvPr/>
        </p:nvPicPr>
        <p:blipFill>
          <a:blip r:embed="rId10"/>
          <a:stretch>
            <a:fillRect/>
          </a:stretch>
        </p:blipFill>
        <p:spPr>
          <a:xfrm>
            <a:off x="9321793" y="2522220"/>
            <a:ext cx="6210560" cy="6150491"/>
          </a:xfrm>
          <a:prstGeom prst="rect">
            <a:avLst/>
          </a:prstGeom>
        </p:spPr>
      </p:pic>
      <p:pic>
        <p:nvPicPr>
          <p:cNvPr id="23" name="Bilde 22"/>
          <p:cNvPicPr/>
          <p:nvPr/>
        </p:nvPicPr>
        <p:blipFill>
          <a:blip r:embed="rId11"/>
          <a:stretch>
            <a:fillRect/>
          </a:stretch>
        </p:blipFill>
        <p:spPr>
          <a:xfrm>
            <a:off x="1900410" y="2522220"/>
            <a:ext cx="6245916" cy="6150491"/>
          </a:xfrm>
          <a:prstGeom prst="rect">
            <a:avLst/>
          </a:prstGeom>
        </p:spPr>
      </p:pic>
      <p:pic>
        <p:nvPicPr>
          <p:cNvPr id="24" name="Bilde 23"/>
          <p:cNvPicPr/>
          <p:nvPr/>
        </p:nvPicPr>
        <p:blipFill>
          <a:blip r:embed="rId12"/>
          <a:stretch>
            <a:fillRect/>
          </a:stretch>
        </p:blipFill>
        <p:spPr>
          <a:xfrm>
            <a:off x="9321793" y="2522220"/>
            <a:ext cx="6230812" cy="6150491"/>
          </a:xfrm>
          <a:prstGeom prst="rect">
            <a:avLst/>
          </a:prstGeom>
        </p:spPr>
      </p:pic>
    </p:spTree>
    <p:extLst>
      <p:ext uri="{BB962C8B-B14F-4D97-AF65-F5344CB8AC3E}">
        <p14:creationId xmlns:p14="http://schemas.microsoft.com/office/powerpoint/2010/main" val="2798336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ppt_x"/>
                                          </p:val>
                                        </p:tav>
                                        <p:tav tm="100000">
                                          <p:val>
                                            <p:strVal val="#ppt_x"/>
                                          </p:val>
                                        </p:tav>
                                      </p:tavLst>
                                    </p:anim>
                                    <p:anim calcmode="lin" valueType="num">
                                      <p:cBhvr additive="base">
                                        <p:cTn id="8" dur="2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2000" fill="hold"/>
                                        <p:tgtEl>
                                          <p:spTgt spid="18"/>
                                        </p:tgtEl>
                                        <p:attrNameLst>
                                          <p:attrName>ppt_x</p:attrName>
                                        </p:attrNameLst>
                                      </p:cBhvr>
                                      <p:tavLst>
                                        <p:tav tm="0">
                                          <p:val>
                                            <p:strVal val="#ppt_x"/>
                                          </p:val>
                                        </p:tav>
                                        <p:tav tm="100000">
                                          <p:val>
                                            <p:strVal val="#ppt_x"/>
                                          </p:val>
                                        </p:tav>
                                      </p:tavLst>
                                    </p:anim>
                                    <p:anim calcmode="lin" valueType="num">
                                      <p:cBhvr additive="base">
                                        <p:cTn id="13" dur="20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2000" fill="hold"/>
                                        <p:tgtEl>
                                          <p:spTgt spid="19"/>
                                        </p:tgtEl>
                                        <p:attrNameLst>
                                          <p:attrName>ppt_x</p:attrName>
                                        </p:attrNameLst>
                                      </p:cBhvr>
                                      <p:tavLst>
                                        <p:tav tm="0">
                                          <p:val>
                                            <p:strVal val="#ppt_x"/>
                                          </p:val>
                                        </p:tav>
                                        <p:tav tm="100000">
                                          <p:val>
                                            <p:strVal val="#ppt_x"/>
                                          </p:val>
                                        </p:tav>
                                      </p:tavLst>
                                    </p:anim>
                                    <p:anim calcmode="lin" valueType="num">
                                      <p:cBhvr additive="base">
                                        <p:cTn id="18" dur="20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2000" fill="hold"/>
                                        <p:tgtEl>
                                          <p:spTgt spid="20"/>
                                        </p:tgtEl>
                                        <p:attrNameLst>
                                          <p:attrName>ppt_x</p:attrName>
                                        </p:attrNameLst>
                                      </p:cBhvr>
                                      <p:tavLst>
                                        <p:tav tm="0">
                                          <p:val>
                                            <p:strVal val="#ppt_x"/>
                                          </p:val>
                                        </p:tav>
                                        <p:tav tm="100000">
                                          <p:val>
                                            <p:strVal val="#ppt_x"/>
                                          </p:val>
                                        </p:tav>
                                      </p:tavLst>
                                    </p:anim>
                                    <p:anim calcmode="lin" valueType="num">
                                      <p:cBhvr additive="base">
                                        <p:cTn id="23" dur="2000" fill="hold"/>
                                        <p:tgtEl>
                                          <p:spTgt spid="20"/>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000" fill="hold"/>
                                        <p:tgtEl>
                                          <p:spTgt spid="21"/>
                                        </p:tgtEl>
                                        <p:attrNameLst>
                                          <p:attrName>ppt_x</p:attrName>
                                        </p:attrNameLst>
                                      </p:cBhvr>
                                      <p:tavLst>
                                        <p:tav tm="0">
                                          <p:val>
                                            <p:strVal val="#ppt_x"/>
                                          </p:val>
                                        </p:tav>
                                        <p:tav tm="100000">
                                          <p:val>
                                            <p:strVal val="#ppt_x"/>
                                          </p:val>
                                        </p:tav>
                                      </p:tavLst>
                                    </p:anim>
                                    <p:anim calcmode="lin" valueType="num">
                                      <p:cBhvr additive="base">
                                        <p:cTn id="28" dur="2000" fill="hold"/>
                                        <p:tgtEl>
                                          <p:spTgt spid="21"/>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2000" fill="hold"/>
                                        <p:tgtEl>
                                          <p:spTgt spid="22"/>
                                        </p:tgtEl>
                                        <p:attrNameLst>
                                          <p:attrName>ppt_x</p:attrName>
                                        </p:attrNameLst>
                                      </p:cBhvr>
                                      <p:tavLst>
                                        <p:tav tm="0">
                                          <p:val>
                                            <p:strVal val="#ppt_x"/>
                                          </p:val>
                                        </p:tav>
                                        <p:tav tm="100000">
                                          <p:val>
                                            <p:strVal val="#ppt_x"/>
                                          </p:val>
                                        </p:tav>
                                      </p:tavLst>
                                    </p:anim>
                                    <p:anim calcmode="lin" valueType="num">
                                      <p:cBhvr additive="base">
                                        <p:cTn id="33" dur="2000" fill="hold"/>
                                        <p:tgtEl>
                                          <p:spTgt spid="22"/>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4"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2000" fill="hold"/>
                                        <p:tgtEl>
                                          <p:spTgt spid="23"/>
                                        </p:tgtEl>
                                        <p:attrNameLst>
                                          <p:attrName>ppt_x</p:attrName>
                                        </p:attrNameLst>
                                      </p:cBhvr>
                                      <p:tavLst>
                                        <p:tav tm="0">
                                          <p:val>
                                            <p:strVal val="#ppt_x"/>
                                          </p:val>
                                        </p:tav>
                                        <p:tav tm="100000">
                                          <p:val>
                                            <p:strVal val="#ppt_x"/>
                                          </p:val>
                                        </p:tav>
                                      </p:tavLst>
                                    </p:anim>
                                    <p:anim calcmode="lin" valueType="num">
                                      <p:cBhvr additive="base">
                                        <p:cTn id="38" dur="2000" fill="hold"/>
                                        <p:tgtEl>
                                          <p:spTgt spid="23"/>
                                        </p:tgtEl>
                                        <p:attrNameLst>
                                          <p:attrName>ppt_y</p:attrName>
                                        </p:attrNameLst>
                                      </p:cBhvr>
                                      <p:tavLst>
                                        <p:tav tm="0">
                                          <p:val>
                                            <p:strVal val="1+#ppt_h/2"/>
                                          </p:val>
                                        </p:tav>
                                        <p:tav tm="100000">
                                          <p:val>
                                            <p:strVal val="#ppt_y"/>
                                          </p:val>
                                        </p:tav>
                                      </p:tavLst>
                                    </p:anim>
                                  </p:childTnLst>
                                </p:cTn>
                              </p:par>
                            </p:childTnLst>
                          </p:cTn>
                        </p:par>
                        <p:par>
                          <p:cTn id="39" fill="hold">
                            <p:stCondLst>
                              <p:cond delay="14000"/>
                            </p:stCondLst>
                            <p:childTnLst>
                              <p:par>
                                <p:cTn id="40" presetID="2" presetClass="entr" presetSubtype="4"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2000" fill="hold"/>
                                        <p:tgtEl>
                                          <p:spTgt spid="24"/>
                                        </p:tgtEl>
                                        <p:attrNameLst>
                                          <p:attrName>ppt_x</p:attrName>
                                        </p:attrNameLst>
                                      </p:cBhvr>
                                      <p:tavLst>
                                        <p:tav tm="0">
                                          <p:val>
                                            <p:strVal val="#ppt_x"/>
                                          </p:val>
                                        </p:tav>
                                        <p:tav tm="100000">
                                          <p:val>
                                            <p:strVal val="#ppt_x"/>
                                          </p:val>
                                        </p:tav>
                                      </p:tavLst>
                                    </p:anim>
                                    <p:anim calcmode="lin" valueType="num">
                                      <p:cBhvr additive="base">
                                        <p:cTn id="43" dur="2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4743</TotalTime>
  <Words>861</Words>
  <Application>Microsoft Office PowerPoint</Application>
  <PresentationFormat>Egendefinert</PresentationFormat>
  <Paragraphs>103</Paragraphs>
  <Slides>6</Slides>
  <Notes>6</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6</vt:i4>
      </vt:variant>
    </vt:vector>
  </HeadingPairs>
  <TitlesOfParts>
    <vt:vector size="10" baseType="lpstr">
      <vt:lpstr>Arial</vt:lpstr>
      <vt:lpstr>Calibri</vt:lpstr>
      <vt:lpstr>Cambria</vt:lpstr>
      <vt:lpstr>Office Theme</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Åslaug Borgan</dc:creator>
  <cp:lastModifiedBy>Silje Kjenseth-Wynter</cp:lastModifiedBy>
  <cp:revision>54</cp:revision>
  <cp:lastPrinted>2015-10-20T09:05:15Z</cp:lastPrinted>
  <dcterms:modified xsi:type="dcterms:W3CDTF">2015-12-09T08:52:42Z</dcterms:modified>
</cp:coreProperties>
</file>