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6" r:id="rId5"/>
  </p:sldMasterIdLst>
  <p:notesMasterIdLst>
    <p:notesMasterId r:id="rId25"/>
  </p:notesMasterIdLst>
  <p:sldIdLst>
    <p:sldId id="271" r:id="rId6"/>
    <p:sldId id="270" r:id="rId7"/>
    <p:sldId id="281" r:id="rId8"/>
    <p:sldId id="269" r:id="rId9"/>
    <p:sldId id="272" r:id="rId10"/>
    <p:sldId id="273" r:id="rId11"/>
    <p:sldId id="268" r:id="rId12"/>
    <p:sldId id="278" r:id="rId13"/>
    <p:sldId id="280" r:id="rId14"/>
    <p:sldId id="284" r:id="rId15"/>
    <p:sldId id="263" r:id="rId16"/>
    <p:sldId id="286" r:id="rId17"/>
    <p:sldId id="285" r:id="rId18"/>
    <p:sldId id="261" r:id="rId19"/>
    <p:sldId id="259" r:id="rId20"/>
    <p:sldId id="267" r:id="rId21"/>
    <p:sldId id="282" r:id="rId22"/>
    <p:sldId id="283" r:id="rId23"/>
    <p:sldId id="25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9572C-A1FC-4926-AB6B-EA9BCB9B3E32}" v="13" dt="2022-11-11T14:26:34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Therese Wulff-Vester" userId="29b3e25b-27da-4014-bc3d-f1505df315eb" providerId="ADAL" clId="{7189572C-A1FC-4926-AB6B-EA9BCB9B3E32}"/>
    <pc:docChg chg="undo redo custSel addSld delSld modSld sldOrd">
      <pc:chgData name="Elena Therese Wulff-Vester" userId="29b3e25b-27da-4014-bc3d-f1505df315eb" providerId="ADAL" clId="{7189572C-A1FC-4926-AB6B-EA9BCB9B3E32}" dt="2022-11-11T14:27:44.117" v="1218" actId="20577"/>
      <pc:docMkLst>
        <pc:docMk/>
      </pc:docMkLst>
      <pc:sldChg chg="modSp mod">
        <pc:chgData name="Elena Therese Wulff-Vester" userId="29b3e25b-27da-4014-bc3d-f1505df315eb" providerId="ADAL" clId="{7189572C-A1FC-4926-AB6B-EA9BCB9B3E32}" dt="2022-11-11T14:07:56.946" v="39" actId="207"/>
        <pc:sldMkLst>
          <pc:docMk/>
          <pc:sldMk cId="1975236706" sldId="269"/>
        </pc:sldMkLst>
        <pc:spChg chg="mod">
          <ac:chgData name="Elena Therese Wulff-Vester" userId="29b3e25b-27da-4014-bc3d-f1505df315eb" providerId="ADAL" clId="{7189572C-A1FC-4926-AB6B-EA9BCB9B3E32}" dt="2022-11-11T14:07:50.288" v="36" actId="1076"/>
          <ac:spMkLst>
            <pc:docMk/>
            <pc:sldMk cId="1975236706" sldId="269"/>
            <ac:spMk id="3" creationId="{52CD61D8-792E-4ABB-981F-14781646E09D}"/>
          </ac:spMkLst>
        </pc:spChg>
        <pc:spChg chg="mod">
          <ac:chgData name="Elena Therese Wulff-Vester" userId="29b3e25b-27da-4014-bc3d-f1505df315eb" providerId="ADAL" clId="{7189572C-A1FC-4926-AB6B-EA9BCB9B3E32}" dt="2022-11-11T14:07:56.946" v="39" actId="207"/>
          <ac:spMkLst>
            <pc:docMk/>
            <pc:sldMk cId="1975236706" sldId="269"/>
            <ac:spMk id="8" creationId="{00000000-0000-0000-0000-000000000000}"/>
          </ac:spMkLst>
        </pc:spChg>
      </pc:sldChg>
      <pc:sldChg chg="modSp add mod">
        <pc:chgData name="Elena Therese Wulff-Vester" userId="29b3e25b-27da-4014-bc3d-f1505df315eb" providerId="ADAL" clId="{7189572C-A1FC-4926-AB6B-EA9BCB9B3E32}" dt="2022-11-11T14:15:32.393" v="618" actId="20577"/>
        <pc:sldMkLst>
          <pc:docMk/>
          <pc:sldMk cId="2460191810" sldId="284"/>
        </pc:sldMkLst>
        <pc:spChg chg="mod">
          <ac:chgData name="Elena Therese Wulff-Vester" userId="29b3e25b-27da-4014-bc3d-f1505df315eb" providerId="ADAL" clId="{7189572C-A1FC-4926-AB6B-EA9BCB9B3E32}" dt="2022-11-11T14:10:29.075" v="173" actId="20577"/>
          <ac:spMkLst>
            <pc:docMk/>
            <pc:sldMk cId="2460191810" sldId="284"/>
            <ac:spMk id="2" creationId="{00000000-0000-0000-0000-000000000000}"/>
          </ac:spMkLst>
        </pc:spChg>
        <pc:spChg chg="mod">
          <ac:chgData name="Elena Therese Wulff-Vester" userId="29b3e25b-27da-4014-bc3d-f1505df315eb" providerId="ADAL" clId="{7189572C-A1FC-4926-AB6B-EA9BCB9B3E32}" dt="2022-11-11T14:15:32.393" v="618" actId="20577"/>
          <ac:spMkLst>
            <pc:docMk/>
            <pc:sldMk cId="2460191810" sldId="284"/>
            <ac:spMk id="3" creationId="{00000000-0000-0000-0000-000000000000}"/>
          </ac:spMkLst>
        </pc:spChg>
        <pc:picChg chg="mod">
          <ac:chgData name="Elena Therese Wulff-Vester" userId="29b3e25b-27da-4014-bc3d-f1505df315eb" providerId="ADAL" clId="{7189572C-A1FC-4926-AB6B-EA9BCB9B3E32}" dt="2022-11-11T14:10:14.624" v="143" actId="1076"/>
          <ac:picMkLst>
            <pc:docMk/>
            <pc:sldMk cId="2460191810" sldId="284"/>
            <ac:picMk id="8" creationId="{00000000-0000-0000-0000-000000000000}"/>
          </ac:picMkLst>
        </pc:picChg>
      </pc:sldChg>
      <pc:sldChg chg="addSp delSp modSp add mod">
        <pc:chgData name="Elena Therese Wulff-Vester" userId="29b3e25b-27da-4014-bc3d-f1505df315eb" providerId="ADAL" clId="{7189572C-A1FC-4926-AB6B-EA9BCB9B3E32}" dt="2022-11-11T14:27:44.117" v="1218" actId="20577"/>
        <pc:sldMkLst>
          <pc:docMk/>
          <pc:sldMk cId="3593607768" sldId="285"/>
        </pc:sldMkLst>
        <pc:spChg chg="mod">
          <ac:chgData name="Elena Therese Wulff-Vester" userId="29b3e25b-27da-4014-bc3d-f1505df315eb" providerId="ADAL" clId="{7189572C-A1FC-4926-AB6B-EA9BCB9B3E32}" dt="2022-11-11T14:27:44.117" v="1218" actId="20577"/>
          <ac:spMkLst>
            <pc:docMk/>
            <pc:sldMk cId="3593607768" sldId="285"/>
            <ac:spMk id="2" creationId="{F06EC643-3D14-E3B4-D24A-B69326A3436D}"/>
          </ac:spMkLst>
        </pc:spChg>
        <pc:spChg chg="mod">
          <ac:chgData name="Elena Therese Wulff-Vester" userId="29b3e25b-27da-4014-bc3d-f1505df315eb" providerId="ADAL" clId="{7189572C-A1FC-4926-AB6B-EA9BCB9B3E32}" dt="2022-11-11T14:26:26.802" v="1167"/>
          <ac:spMkLst>
            <pc:docMk/>
            <pc:sldMk cId="3593607768" sldId="285"/>
            <ac:spMk id="4" creationId="{86F6E04A-CB37-75C1-BB1E-7D84683C1327}"/>
          </ac:spMkLst>
        </pc:spChg>
        <pc:spChg chg="add del mod">
          <ac:chgData name="Elena Therese Wulff-Vester" userId="29b3e25b-27da-4014-bc3d-f1505df315eb" providerId="ADAL" clId="{7189572C-A1FC-4926-AB6B-EA9BCB9B3E32}" dt="2022-11-11T14:27:13.521" v="1177" actId="22"/>
          <ac:spMkLst>
            <pc:docMk/>
            <pc:sldMk cId="3593607768" sldId="285"/>
            <ac:spMk id="7" creationId="{E80B5AAB-6959-993F-FA05-8500BC321EF1}"/>
          </ac:spMkLst>
        </pc:spChg>
        <pc:picChg chg="del">
          <ac:chgData name="Elena Therese Wulff-Vester" userId="29b3e25b-27da-4014-bc3d-f1505df315eb" providerId="ADAL" clId="{7189572C-A1FC-4926-AB6B-EA9BCB9B3E32}" dt="2022-11-11T14:26:37.520" v="1168" actId="478"/>
          <ac:picMkLst>
            <pc:docMk/>
            <pc:sldMk cId="3593607768" sldId="285"/>
            <ac:picMk id="8" creationId="{E6C2321D-8E9F-ADE1-010B-6FACAB942317}"/>
          </ac:picMkLst>
        </pc:picChg>
        <pc:picChg chg="add del mod">
          <ac:chgData name="Elena Therese Wulff-Vester" userId="29b3e25b-27da-4014-bc3d-f1505df315eb" providerId="ADAL" clId="{7189572C-A1FC-4926-AB6B-EA9BCB9B3E32}" dt="2022-11-11T14:27:03.821" v="1176" actId="22"/>
          <ac:picMkLst>
            <pc:docMk/>
            <pc:sldMk cId="3593607768" sldId="285"/>
            <ac:picMk id="11" creationId="{E57FB0C5-32E6-3109-5BD5-BA966F721BD3}"/>
          </ac:picMkLst>
        </pc:picChg>
        <pc:picChg chg="add mod ord">
          <ac:chgData name="Elena Therese Wulff-Vester" userId="29b3e25b-27da-4014-bc3d-f1505df315eb" providerId="ADAL" clId="{7189572C-A1FC-4926-AB6B-EA9BCB9B3E32}" dt="2022-11-11T14:27:13.521" v="1177" actId="22"/>
          <ac:picMkLst>
            <pc:docMk/>
            <pc:sldMk cId="3593607768" sldId="285"/>
            <ac:picMk id="15" creationId="{EA0334C7-A582-13B2-FFB4-4F29A9BEC413}"/>
          </ac:picMkLst>
        </pc:picChg>
        <pc:inkChg chg="add del">
          <ac:chgData name="Elena Therese Wulff-Vester" userId="29b3e25b-27da-4014-bc3d-f1505df315eb" providerId="ADAL" clId="{7189572C-A1FC-4926-AB6B-EA9BCB9B3E32}" dt="2022-11-11T14:27:22.007" v="1179" actId="9405"/>
          <ac:inkMkLst>
            <pc:docMk/>
            <pc:sldMk cId="3593607768" sldId="285"/>
            <ac:inkMk id="16" creationId="{D9DE66AA-BA44-6A9F-ABC6-6C775079D559}"/>
          </ac:inkMkLst>
        </pc:inkChg>
        <pc:inkChg chg="add">
          <ac:chgData name="Elena Therese Wulff-Vester" userId="29b3e25b-27da-4014-bc3d-f1505df315eb" providerId="ADAL" clId="{7189572C-A1FC-4926-AB6B-EA9BCB9B3E32}" dt="2022-11-11T14:27:25.459" v="1180" actId="9405"/>
          <ac:inkMkLst>
            <pc:docMk/>
            <pc:sldMk cId="3593607768" sldId="285"/>
            <ac:inkMk id="17" creationId="{53BCAA7E-8A49-538B-85E1-85CD5EBDFE78}"/>
          </ac:inkMkLst>
        </pc:inkChg>
        <pc:inkChg chg="add del">
          <ac:chgData name="Elena Therese Wulff-Vester" userId="29b3e25b-27da-4014-bc3d-f1505df315eb" providerId="ADAL" clId="{7189572C-A1FC-4926-AB6B-EA9BCB9B3E32}" dt="2022-11-11T14:27:30.218" v="1182" actId="9405"/>
          <ac:inkMkLst>
            <pc:docMk/>
            <pc:sldMk cId="3593607768" sldId="285"/>
            <ac:inkMk id="18" creationId="{D3EA91CE-6AC1-4A8D-EAF6-A85AF82F8C39}"/>
          </ac:inkMkLst>
        </pc:inkChg>
      </pc:sldChg>
      <pc:sldChg chg="modSp add mod ord">
        <pc:chgData name="Elena Therese Wulff-Vester" userId="29b3e25b-27da-4014-bc3d-f1505df315eb" providerId="ADAL" clId="{7189572C-A1FC-4926-AB6B-EA9BCB9B3E32}" dt="2022-11-11T14:25:22.803" v="1160" actId="20577"/>
        <pc:sldMkLst>
          <pc:docMk/>
          <pc:sldMk cId="905121138" sldId="286"/>
        </pc:sldMkLst>
        <pc:spChg chg="mod">
          <ac:chgData name="Elena Therese Wulff-Vester" userId="29b3e25b-27da-4014-bc3d-f1505df315eb" providerId="ADAL" clId="{7189572C-A1FC-4926-AB6B-EA9BCB9B3E32}" dt="2022-11-11T14:19:32.277" v="660" actId="20577"/>
          <ac:spMkLst>
            <pc:docMk/>
            <pc:sldMk cId="905121138" sldId="286"/>
            <ac:spMk id="2" creationId="{25532737-2882-228B-72C2-EF1B440E2A02}"/>
          </ac:spMkLst>
        </pc:spChg>
        <pc:spChg chg="mod">
          <ac:chgData name="Elena Therese Wulff-Vester" userId="29b3e25b-27da-4014-bc3d-f1505df315eb" providerId="ADAL" clId="{7189572C-A1FC-4926-AB6B-EA9BCB9B3E32}" dt="2022-11-11T14:25:22.803" v="1160" actId="20577"/>
          <ac:spMkLst>
            <pc:docMk/>
            <pc:sldMk cId="905121138" sldId="286"/>
            <ac:spMk id="8" creationId="{E5571013-E166-AFA0-B20C-0518A35CB91E}"/>
          </ac:spMkLst>
        </pc:spChg>
      </pc:sldChg>
      <pc:sldChg chg="add del">
        <pc:chgData name="Elena Therese Wulff-Vester" userId="29b3e25b-27da-4014-bc3d-f1505df315eb" providerId="ADAL" clId="{7189572C-A1FC-4926-AB6B-EA9BCB9B3E32}" dt="2022-11-11T14:19:59.229" v="662"/>
        <pc:sldMkLst>
          <pc:docMk/>
          <pc:sldMk cId="1016969234" sldId="287"/>
        </pc:sldMkLst>
      </pc:sldChg>
      <pc:sldChg chg="add del">
        <pc:chgData name="Elena Therese Wulff-Vester" userId="29b3e25b-27da-4014-bc3d-f1505df315eb" providerId="ADAL" clId="{7189572C-A1FC-4926-AB6B-EA9BCB9B3E32}" dt="2022-11-11T14:20:05.098" v="664"/>
        <pc:sldMkLst>
          <pc:docMk/>
          <pc:sldMk cId="2445135741" sldId="287"/>
        </pc:sldMkLst>
      </pc:sldChg>
    </pc:docChg>
  </pc:docChgLst>
  <pc:docChgLst>
    <pc:chgData name="Elena Therese Wulff-Vester" userId="29b3e25b-27da-4014-bc3d-f1505df315eb" providerId="ADAL" clId="{C64211BA-987E-4671-A80C-E1012988F1B8}"/>
    <pc:docChg chg="undo custSel addSld delSld modSld sldOrd">
      <pc:chgData name="Elena Therese Wulff-Vester" userId="29b3e25b-27da-4014-bc3d-f1505df315eb" providerId="ADAL" clId="{C64211BA-987E-4671-A80C-E1012988F1B8}" dt="2022-03-30T08:39:30.664" v="1718" actId="20577"/>
      <pc:docMkLst>
        <pc:docMk/>
      </pc:docMkLst>
      <pc:sldChg chg="del">
        <pc:chgData name="Elena Therese Wulff-Vester" userId="29b3e25b-27da-4014-bc3d-f1505df315eb" providerId="ADAL" clId="{C64211BA-987E-4671-A80C-E1012988F1B8}" dt="2022-03-30T08:19:04.584" v="1106" actId="2696"/>
        <pc:sldMkLst>
          <pc:docMk/>
          <pc:sldMk cId="30672636" sldId="260"/>
        </pc:sldMkLst>
      </pc:sldChg>
      <pc:sldChg chg="addSp delSp modSp add mod">
        <pc:chgData name="Elena Therese Wulff-Vester" userId="29b3e25b-27da-4014-bc3d-f1505df315eb" providerId="ADAL" clId="{C64211BA-987E-4671-A80C-E1012988F1B8}" dt="2022-03-30T08:33:58.696" v="1499" actId="20577"/>
        <pc:sldMkLst>
          <pc:docMk/>
          <pc:sldMk cId="3364477653" sldId="267"/>
        </pc:sldMkLst>
        <pc:spChg chg="mod">
          <ac:chgData name="Elena Therese Wulff-Vester" userId="29b3e25b-27da-4014-bc3d-f1505df315eb" providerId="ADAL" clId="{C64211BA-987E-4671-A80C-E1012988F1B8}" dt="2022-03-30T08:33:58.696" v="1499" actId="20577"/>
          <ac:spMkLst>
            <pc:docMk/>
            <pc:sldMk cId="3364477653" sldId="267"/>
            <ac:spMk id="4" creationId="{00000000-0000-0000-0000-000000000000}"/>
          </ac:spMkLst>
        </pc:spChg>
        <pc:picChg chg="add mod modCrop">
          <ac:chgData name="Elena Therese Wulff-Vester" userId="29b3e25b-27da-4014-bc3d-f1505df315eb" providerId="ADAL" clId="{C64211BA-987E-4671-A80C-E1012988F1B8}" dt="2022-03-30T08:21:26.259" v="1231" actId="1076"/>
          <ac:picMkLst>
            <pc:docMk/>
            <pc:sldMk cId="3364477653" sldId="267"/>
            <ac:picMk id="3" creationId="{AF383C5D-1945-4D70-B31F-CF5382D45039}"/>
          </ac:picMkLst>
        </pc:picChg>
        <pc:picChg chg="del">
          <ac:chgData name="Elena Therese Wulff-Vester" userId="29b3e25b-27da-4014-bc3d-f1505df315eb" providerId="ADAL" clId="{C64211BA-987E-4671-A80C-E1012988F1B8}" dt="2022-03-30T08:21:05.722" v="1227" actId="478"/>
          <ac:picMkLst>
            <pc:docMk/>
            <pc:sldMk cId="3364477653" sldId="267"/>
            <ac:picMk id="8" creationId="{00000000-0000-0000-0000-000000000000}"/>
          </ac:picMkLst>
        </pc:picChg>
      </pc:sldChg>
      <pc:sldChg chg="modSp mod">
        <pc:chgData name="Elena Therese Wulff-Vester" userId="29b3e25b-27da-4014-bc3d-f1505df315eb" providerId="ADAL" clId="{C64211BA-987E-4671-A80C-E1012988F1B8}" dt="2022-03-30T06:58:32.795" v="0" actId="1076"/>
        <pc:sldMkLst>
          <pc:docMk/>
          <pc:sldMk cId="1975236706" sldId="269"/>
        </pc:sldMkLst>
        <pc:spChg chg="mod">
          <ac:chgData name="Elena Therese Wulff-Vester" userId="29b3e25b-27da-4014-bc3d-f1505df315eb" providerId="ADAL" clId="{C64211BA-987E-4671-A80C-E1012988F1B8}" dt="2022-03-30T06:58:32.795" v="0" actId="1076"/>
          <ac:spMkLst>
            <pc:docMk/>
            <pc:sldMk cId="1975236706" sldId="269"/>
            <ac:spMk id="3" creationId="{52CD61D8-792E-4ABB-981F-14781646E09D}"/>
          </ac:spMkLst>
        </pc:spChg>
      </pc:sldChg>
      <pc:sldChg chg="modSp mod">
        <pc:chgData name="Elena Therese Wulff-Vester" userId="29b3e25b-27da-4014-bc3d-f1505df315eb" providerId="ADAL" clId="{C64211BA-987E-4671-A80C-E1012988F1B8}" dt="2022-03-30T07:00:17.587" v="11" actId="20577"/>
        <pc:sldMkLst>
          <pc:docMk/>
          <pc:sldMk cId="3093020017" sldId="272"/>
        </pc:sldMkLst>
        <pc:spChg chg="mod">
          <ac:chgData name="Elena Therese Wulff-Vester" userId="29b3e25b-27da-4014-bc3d-f1505df315eb" providerId="ADAL" clId="{C64211BA-987E-4671-A80C-E1012988F1B8}" dt="2022-03-30T07:00:17.587" v="11" actId="20577"/>
          <ac:spMkLst>
            <pc:docMk/>
            <pc:sldMk cId="3093020017" sldId="272"/>
            <ac:spMk id="8" creationId="{00000000-0000-0000-0000-000000000000}"/>
          </ac:spMkLst>
        </pc:spChg>
      </pc:sldChg>
      <pc:sldChg chg="modSp mod">
        <pc:chgData name="Elena Therese Wulff-Vester" userId="29b3e25b-27da-4014-bc3d-f1505df315eb" providerId="ADAL" clId="{C64211BA-987E-4671-A80C-E1012988F1B8}" dt="2022-03-30T08:15:43.841" v="1069" actId="20577"/>
        <pc:sldMkLst>
          <pc:docMk/>
          <pc:sldMk cId="2212737434" sldId="273"/>
        </pc:sldMkLst>
        <pc:spChg chg="mod">
          <ac:chgData name="Elena Therese Wulff-Vester" userId="29b3e25b-27da-4014-bc3d-f1505df315eb" providerId="ADAL" clId="{C64211BA-987E-4671-A80C-E1012988F1B8}" dt="2022-03-30T08:15:43.841" v="1069" actId="20577"/>
          <ac:spMkLst>
            <pc:docMk/>
            <pc:sldMk cId="2212737434" sldId="273"/>
            <ac:spMk id="8" creationId="{00000000-0000-0000-0000-000000000000}"/>
          </ac:spMkLst>
        </pc:spChg>
      </pc:sldChg>
      <pc:sldChg chg="modSp add mod">
        <pc:chgData name="Elena Therese Wulff-Vester" userId="29b3e25b-27da-4014-bc3d-f1505df315eb" providerId="ADAL" clId="{C64211BA-987E-4671-A80C-E1012988F1B8}" dt="2022-03-30T08:00:37.776" v="830" actId="20577"/>
        <pc:sldMkLst>
          <pc:docMk/>
          <pc:sldMk cId="1318816576" sldId="278"/>
        </pc:sldMkLst>
        <pc:spChg chg="mod">
          <ac:chgData name="Elena Therese Wulff-Vester" userId="29b3e25b-27da-4014-bc3d-f1505df315eb" providerId="ADAL" clId="{C64211BA-987E-4671-A80C-E1012988F1B8}" dt="2022-03-30T07:58:23.238" v="591" actId="20577"/>
          <ac:spMkLst>
            <pc:docMk/>
            <pc:sldMk cId="1318816576" sldId="278"/>
            <ac:spMk id="2" creationId="{00762ECF-B058-4234-AAD5-A68C64660DD4}"/>
          </ac:spMkLst>
        </pc:spChg>
        <pc:spChg chg="mod">
          <ac:chgData name="Elena Therese Wulff-Vester" userId="29b3e25b-27da-4014-bc3d-f1505df315eb" providerId="ADAL" clId="{C64211BA-987E-4671-A80C-E1012988F1B8}" dt="2022-03-30T08:00:37.776" v="830" actId="20577"/>
          <ac:spMkLst>
            <pc:docMk/>
            <pc:sldMk cId="1318816576" sldId="278"/>
            <ac:spMk id="10" creationId="{FEBA17A4-7769-4D8C-82E5-3D776A021B9F}"/>
          </ac:spMkLst>
        </pc:spChg>
      </pc:sldChg>
      <pc:sldChg chg="modSp add mod">
        <pc:chgData name="Elena Therese Wulff-Vester" userId="29b3e25b-27da-4014-bc3d-f1505df315eb" providerId="ADAL" clId="{C64211BA-987E-4671-A80C-E1012988F1B8}" dt="2022-03-30T08:17:41.082" v="1104" actId="790"/>
        <pc:sldMkLst>
          <pc:docMk/>
          <pc:sldMk cId="3555652401" sldId="280"/>
        </pc:sldMkLst>
        <pc:spChg chg="mod">
          <ac:chgData name="Elena Therese Wulff-Vester" userId="29b3e25b-27da-4014-bc3d-f1505df315eb" providerId="ADAL" clId="{C64211BA-987E-4671-A80C-E1012988F1B8}" dt="2022-03-30T08:13:52.481" v="901" actId="20577"/>
          <ac:spMkLst>
            <pc:docMk/>
            <pc:sldMk cId="3555652401" sldId="280"/>
            <ac:spMk id="2" creationId="{B47E9BA2-586B-46DC-88C7-25E250737318}"/>
          </ac:spMkLst>
        </pc:spChg>
        <pc:spChg chg="mod">
          <ac:chgData name="Elena Therese Wulff-Vester" userId="29b3e25b-27da-4014-bc3d-f1505df315eb" providerId="ADAL" clId="{C64211BA-987E-4671-A80C-E1012988F1B8}" dt="2022-03-30T08:17:41.082" v="1104" actId="790"/>
          <ac:spMkLst>
            <pc:docMk/>
            <pc:sldMk cId="3555652401" sldId="280"/>
            <ac:spMk id="3" creationId="{CBEAF1C6-BD5F-4B78-8A55-13586F7427D4}"/>
          </ac:spMkLst>
        </pc:spChg>
        <pc:spChg chg="mod">
          <ac:chgData name="Elena Therese Wulff-Vester" userId="29b3e25b-27da-4014-bc3d-f1505df315eb" providerId="ADAL" clId="{C64211BA-987E-4671-A80C-E1012988F1B8}" dt="2022-03-30T08:16:07.086" v="1070" actId="790"/>
          <ac:spMkLst>
            <pc:docMk/>
            <pc:sldMk cId="3555652401" sldId="280"/>
            <ac:spMk id="4" creationId="{AA6AD504-B7B1-4721-9403-41648030D90B}"/>
          </ac:spMkLst>
        </pc:spChg>
      </pc:sldChg>
      <pc:sldChg chg="addSp delSp modSp add mod ord">
        <pc:chgData name="Elena Therese Wulff-Vester" userId="29b3e25b-27da-4014-bc3d-f1505df315eb" providerId="ADAL" clId="{C64211BA-987E-4671-A80C-E1012988F1B8}" dt="2022-03-30T07:55:15.013" v="438" actId="115"/>
        <pc:sldMkLst>
          <pc:docMk/>
          <pc:sldMk cId="3601676136" sldId="281"/>
        </pc:sldMkLst>
        <pc:spChg chg="mod">
          <ac:chgData name="Elena Therese Wulff-Vester" userId="29b3e25b-27da-4014-bc3d-f1505df315eb" providerId="ADAL" clId="{C64211BA-987E-4671-A80C-E1012988F1B8}" dt="2022-03-30T07:00:51.777" v="73" actId="20577"/>
          <ac:spMkLst>
            <pc:docMk/>
            <pc:sldMk cId="3601676136" sldId="281"/>
            <ac:spMk id="2" creationId="{9EF34731-2714-4ADE-8B37-7175269DB54E}"/>
          </ac:spMkLst>
        </pc:spChg>
        <pc:spChg chg="mod">
          <ac:chgData name="Elena Therese Wulff-Vester" userId="29b3e25b-27da-4014-bc3d-f1505df315eb" providerId="ADAL" clId="{C64211BA-987E-4671-A80C-E1012988F1B8}" dt="2022-03-30T07:55:15.013" v="438" actId="115"/>
          <ac:spMkLst>
            <pc:docMk/>
            <pc:sldMk cId="3601676136" sldId="281"/>
            <ac:spMk id="3" creationId="{37356DEE-4FBB-431B-8530-FE54137D4019}"/>
          </ac:spMkLst>
        </pc:spChg>
        <pc:spChg chg="add del mod">
          <ac:chgData name="Elena Therese Wulff-Vester" userId="29b3e25b-27da-4014-bc3d-f1505df315eb" providerId="ADAL" clId="{C64211BA-987E-4671-A80C-E1012988F1B8}" dt="2022-03-30T07:03:06.794" v="381" actId="478"/>
          <ac:spMkLst>
            <pc:docMk/>
            <pc:sldMk cId="3601676136" sldId="281"/>
            <ac:spMk id="9" creationId="{514B9A83-F4B7-4298-951A-8575EFE8BF62}"/>
          </ac:spMkLst>
        </pc:spChg>
        <pc:spChg chg="add del mod">
          <ac:chgData name="Elena Therese Wulff-Vester" userId="29b3e25b-27da-4014-bc3d-f1505df315eb" providerId="ADAL" clId="{C64211BA-987E-4671-A80C-E1012988F1B8}" dt="2022-03-30T07:05:44.967" v="388" actId="22"/>
          <ac:spMkLst>
            <pc:docMk/>
            <pc:sldMk cId="3601676136" sldId="281"/>
            <ac:spMk id="11" creationId="{46C4B8B1-BC4A-495C-93F5-9C3BCF3C8690}"/>
          </ac:spMkLst>
        </pc:spChg>
        <pc:picChg chg="add del">
          <ac:chgData name="Elena Therese Wulff-Vester" userId="29b3e25b-27da-4014-bc3d-f1505df315eb" providerId="ADAL" clId="{C64211BA-987E-4671-A80C-E1012988F1B8}" dt="2022-03-30T07:03:07.430" v="382" actId="22"/>
          <ac:picMkLst>
            <pc:docMk/>
            <pc:sldMk cId="3601676136" sldId="281"/>
            <ac:picMk id="7" creationId="{E27CDEDF-B2B1-43F8-8743-541E332EA4AF}"/>
          </ac:picMkLst>
        </pc:picChg>
        <pc:picChg chg="add del">
          <ac:chgData name="Elena Therese Wulff-Vester" userId="29b3e25b-27da-4014-bc3d-f1505df315eb" providerId="ADAL" clId="{C64211BA-987E-4671-A80C-E1012988F1B8}" dt="2022-03-30T07:03:13.102" v="385" actId="478"/>
          <ac:picMkLst>
            <pc:docMk/>
            <pc:sldMk cId="3601676136" sldId="281"/>
            <ac:picMk id="13" creationId="{0F5F06A7-BD4C-4CEC-AD3F-4B5239E2720B}"/>
          </ac:picMkLst>
        </pc:picChg>
        <pc:picChg chg="add del">
          <ac:chgData name="Elena Therese Wulff-Vester" userId="29b3e25b-27da-4014-bc3d-f1505df315eb" providerId="ADAL" clId="{C64211BA-987E-4671-A80C-E1012988F1B8}" dt="2022-03-30T07:03:16.263" v="387" actId="478"/>
          <ac:picMkLst>
            <pc:docMk/>
            <pc:sldMk cId="3601676136" sldId="281"/>
            <ac:picMk id="14" creationId="{BCCBF7D7-F5EB-47D4-BC02-73F8B258DE81}"/>
          </ac:picMkLst>
        </pc:picChg>
        <pc:picChg chg="add mod ord modCrop">
          <ac:chgData name="Elena Therese Wulff-Vester" userId="29b3e25b-27da-4014-bc3d-f1505df315eb" providerId="ADAL" clId="{C64211BA-987E-4671-A80C-E1012988F1B8}" dt="2022-03-30T07:06:02.549" v="390"/>
          <ac:picMkLst>
            <pc:docMk/>
            <pc:sldMk cId="3601676136" sldId="281"/>
            <ac:picMk id="16" creationId="{79B72A27-D424-434F-AD41-4E5791D31BAB}"/>
          </ac:picMkLst>
        </pc:picChg>
      </pc:sldChg>
      <pc:sldChg chg="modSp add mod">
        <pc:chgData name="Elena Therese Wulff-Vester" userId="29b3e25b-27da-4014-bc3d-f1505df315eb" providerId="ADAL" clId="{C64211BA-987E-4671-A80C-E1012988F1B8}" dt="2022-03-30T08:31:10.240" v="1497" actId="14"/>
        <pc:sldMkLst>
          <pc:docMk/>
          <pc:sldMk cId="737967525" sldId="282"/>
        </pc:sldMkLst>
        <pc:spChg chg="mod">
          <ac:chgData name="Elena Therese Wulff-Vester" userId="29b3e25b-27da-4014-bc3d-f1505df315eb" providerId="ADAL" clId="{C64211BA-987E-4671-A80C-E1012988F1B8}" dt="2022-03-30T08:31:10.240" v="1497" actId="14"/>
          <ac:spMkLst>
            <pc:docMk/>
            <pc:sldMk cId="737967525" sldId="282"/>
            <ac:spMk id="4" creationId="{00000000-0000-0000-0000-000000000000}"/>
          </ac:spMkLst>
        </pc:spChg>
      </pc:sldChg>
      <pc:sldChg chg="new del">
        <pc:chgData name="Elena Therese Wulff-Vester" userId="29b3e25b-27da-4014-bc3d-f1505df315eb" providerId="ADAL" clId="{C64211BA-987E-4671-A80C-E1012988F1B8}" dt="2022-03-30T08:01:17.265" v="833" actId="47"/>
        <pc:sldMkLst>
          <pc:docMk/>
          <pc:sldMk cId="1981270738" sldId="282"/>
        </pc:sldMkLst>
      </pc:sldChg>
      <pc:sldChg chg="modSp add del mod">
        <pc:chgData name="Elena Therese Wulff-Vester" userId="29b3e25b-27da-4014-bc3d-f1505df315eb" providerId="ADAL" clId="{C64211BA-987E-4671-A80C-E1012988F1B8}" dt="2022-03-30T08:18:52.168" v="1105" actId="2696"/>
        <pc:sldMkLst>
          <pc:docMk/>
          <pc:sldMk cId="2460191810" sldId="282"/>
        </pc:sldMkLst>
        <pc:spChg chg="mod">
          <ac:chgData name="Elena Therese Wulff-Vester" userId="29b3e25b-27da-4014-bc3d-f1505df315eb" providerId="ADAL" clId="{C64211BA-987E-4671-A80C-E1012988F1B8}" dt="2022-03-30T08:02:00.677" v="864" actId="20577"/>
          <ac:spMkLst>
            <pc:docMk/>
            <pc:sldMk cId="2460191810" sldId="282"/>
            <ac:spMk id="2" creationId="{00000000-0000-0000-0000-000000000000}"/>
          </ac:spMkLst>
        </pc:spChg>
      </pc:sldChg>
      <pc:sldChg chg="add del">
        <pc:chgData name="Elena Therese Wulff-Vester" userId="29b3e25b-27da-4014-bc3d-f1505df315eb" providerId="ADAL" clId="{C64211BA-987E-4671-A80C-E1012988F1B8}" dt="2022-03-30T08:01:32.430" v="835" actId="47"/>
        <pc:sldMkLst>
          <pc:docMk/>
          <pc:sldMk cId="254610185" sldId="283"/>
        </pc:sldMkLst>
      </pc:sldChg>
      <pc:sldChg chg="modSp add mod">
        <pc:chgData name="Elena Therese Wulff-Vester" userId="29b3e25b-27da-4014-bc3d-f1505df315eb" providerId="ADAL" clId="{C64211BA-987E-4671-A80C-E1012988F1B8}" dt="2022-03-30T08:39:30.664" v="1718" actId="20577"/>
        <pc:sldMkLst>
          <pc:docMk/>
          <pc:sldMk cId="2025678224" sldId="283"/>
        </pc:sldMkLst>
        <pc:spChg chg="mod">
          <ac:chgData name="Elena Therese Wulff-Vester" userId="29b3e25b-27da-4014-bc3d-f1505df315eb" providerId="ADAL" clId="{C64211BA-987E-4671-A80C-E1012988F1B8}" dt="2022-03-30T08:39:30.664" v="1718" actId="20577"/>
          <ac:spMkLst>
            <pc:docMk/>
            <pc:sldMk cId="2025678224" sldId="283"/>
            <ac:spMk id="2" creationId="{F9950645-601B-4B36-A317-7FC0170CE5AE}"/>
          </ac:spMkLst>
        </pc:spChg>
      </pc:sldChg>
    </pc:docChg>
  </pc:docChgLst>
  <pc:docChgLst>
    <pc:chgData name="Elena Therese Wulff-Vester" userId="S::elena.wulff-vester@nmbu.no::29b3e25b-27da-4014-bc3d-f1505df315eb" providerId="AD" clId="Web-{BC390D3B-9694-710E-2171-0F10BA38E96F}"/>
    <pc:docChg chg="modSld">
      <pc:chgData name="Elena Therese Wulff-Vester" userId="S::elena.wulff-vester@nmbu.no::29b3e25b-27da-4014-bc3d-f1505df315eb" providerId="AD" clId="Web-{BC390D3B-9694-710E-2171-0F10BA38E96F}" dt="2022-02-01T08:22:10.521" v="30" actId="20577"/>
      <pc:docMkLst>
        <pc:docMk/>
      </pc:docMkLst>
      <pc:sldChg chg="addSp delSp modSp">
        <pc:chgData name="Elena Therese Wulff-Vester" userId="S::elena.wulff-vester@nmbu.no::29b3e25b-27da-4014-bc3d-f1505df315eb" providerId="AD" clId="Web-{BC390D3B-9694-710E-2171-0F10BA38E96F}" dt="2022-02-01T08:22:10.521" v="30" actId="20577"/>
        <pc:sldMkLst>
          <pc:docMk/>
          <pc:sldMk cId="3434885579" sldId="268"/>
        </pc:sldMkLst>
        <pc:spChg chg="add del mod">
          <ac:chgData name="Elena Therese Wulff-Vester" userId="S::elena.wulff-vester@nmbu.no::29b3e25b-27da-4014-bc3d-f1505df315eb" providerId="AD" clId="Web-{BC390D3B-9694-710E-2171-0F10BA38E96F}" dt="2022-02-01T08:22:10.521" v="30" actId="20577"/>
          <ac:spMkLst>
            <pc:docMk/>
            <pc:sldMk cId="3434885579" sldId="268"/>
            <ac:spMk id="5" creationId="{19FD7CF9-08B1-489F-AE98-DBC7A92AF3CD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08:43:09.77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507 70 24575,'130'2'0,"146"-5"0,-139-12 0,93-4 0,1565 21 0,-1587-20 0,-12 1 0,-116 15 0,242 5 0,-283 3 0,-1 1 0,0 2 0,0 2 0,45 19 0,8 1 0,-22-11 0,-31-10 0,-1 1 0,50 23 0,-77-29 0,0 0 0,-1 0 0,1 1 0,-1 1 0,-1-1 0,1 1 0,-1 1 0,-1-1 0,1 1 0,-1 1 0,-1-1 0,0 1 0,8 13 0,17 48 0,-3 0 0,36 140 0,-1 156 0,-55-238 0,-8 145 0,-3-97 0,3 767 0,-2-906 0,-1 0 0,-1 0 0,-2-1 0,-2 0 0,-2 0 0,-1-1 0,-18 41 0,-105 236 0,115-259 0,17-45 0,-1 0 0,1 0 0,-1 0 0,-1 0 0,1-1 0,-1 1 0,-1-1 0,1 0 0,-12 12 0,2-7 0,-1 0 0,-1-2 0,0 0 0,0-1 0,-1 0 0,0-2 0,-1 0 0,-25 7 0,-48 21 0,58-20 0,1-1 0,-2-2 0,0-1 0,0-2 0,-1-1 0,0-1 0,-1-3 0,-39 1 0,-71 2 0,0 5 0,-187 42 0,232-39 0,0-5 0,0-4 0,-125-8 0,67 0 0,-79-16 0,-9 0 0,197 15 0,-1-2 0,-97-23 0,36 5 0,52 9 0,-88-30 0,13 2 0,-91 1 0,0 1 0,186 30 0,0-2 0,1-1 0,-57-29 0,65 28 0,1 2 0,-54-15 0,63 22 0,0-1 0,0-1 0,0 0 0,1-2 0,0-1 0,1 0 0,0-1 0,-27-22 0,12 2 0,1-1 0,-46-59 0,67 75 0,2-1 0,0 0 0,0 0 0,2-1 0,0 0 0,1-1 0,1 1 0,-7-35 0,-72-520 0,70 460 0,-1-130 0,18-115 0,1 118 0,-3-395 0,2 596-61,14-76 0,-8 69-1182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1T14:27:25.459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424 1 24575,'371'0'0,"1462"14"0,-1106-4 0,-522 2 0,-16-1 0,47-12 0,129 3 0,-344 0 0,-1 1 0,0 1 0,0 2 0,0-1 0,-1 2 0,1 1 0,-2 0 0,22 13 0,26 12 0,-36-21 0,-1 2 0,-1 1 0,51 36 0,-52-29 0,-1 1 0,-2 1 0,0 2 0,-2 0 0,0 1 0,-2 1 0,28 54 0,-4 10 0,42 127 0,-40-109 0,-31-78 0,-1 0 0,-2 1 0,-1 1 0,-1 0 0,8 62 0,-16 294 0,-5-189 0,5-34 0,2-41 0,-15 133 0,3-212 0,-3 0 0,-1 0 0,-2-1 0,-3-1 0,-1 0 0,-2-1 0,-45 71 0,42-82 0,-1 0 0,-2-2 0,-1-1 0,-1-1 0,-2-1 0,0-2 0,-2-1 0,-1-1 0,-1-2 0,-59 29 0,34-21 0,-1-4 0,-2-2 0,0-2 0,-2-4 0,-101 17 0,-446 86 0,519-97 0,-1-3 0,-1-4 0,0-4 0,-99 0 0,-686-46 0,642 2 0,195 21 0,1-1 0,0-2 0,-64-29 0,-278-110 0,-11 31 0,255 79 0,97 30 0,-76-26 0,108 34 0,0-1 0,1 1 0,0-2 0,0 1 0,0-1 0,1 0 0,-1-1 0,1 0 0,-7-9 0,11 9 0,-1 0 0,1-1 0,0 1 0,1-1 0,0 0 0,-4-14 0,-8-21 0,-57-98 0,-18-42 0,-22-61 0,-41-99 0,141 307 0,2-1 0,1 0 0,2-1 0,2 0 0,-1-74 0,3 58 0,-2-35 0,3 0 0,4-1 0,4 1 0,25-133 0,-7 108 0,-12 52 0,2 0 0,28-76 0,-32 119-1365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453A-5385-4689-AFDD-9A8C98996094}" type="datetimeFigureOut">
              <a:t>11.11.2022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D60FF-259F-42AB-8531-C117EDD82BE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01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700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6482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750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20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Spesialpensum</a:t>
            </a:r>
            <a:r>
              <a:rPr lang="nb-NO" baseline="0" dirty="0"/>
              <a:t> – Studieveileder melder opp studentene.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23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Spesialpensum</a:t>
            </a:r>
            <a:r>
              <a:rPr lang="nb-NO" baseline="0" dirty="0"/>
              <a:t> – Studieveileder melder opp studentene.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749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Spesialpensum</a:t>
            </a:r>
            <a:r>
              <a:rPr lang="nb-NO" baseline="0" dirty="0"/>
              <a:t> – Studieveileder melder opp studentene.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77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313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569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35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nledning logo og nav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 userDrawn="1"/>
        </p:nvGrpSpPr>
        <p:grpSpPr>
          <a:xfrm>
            <a:off x="3528161" y="2571888"/>
            <a:ext cx="5137308" cy="1713601"/>
            <a:chOff x="3528161" y="2571888"/>
            <a:chExt cx="5137308" cy="1713601"/>
          </a:xfrm>
        </p:grpSpPr>
        <p:pic>
          <p:nvPicPr>
            <p:cNvPr id="2" name="Bilde 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528161" y="2571888"/>
              <a:ext cx="2135791" cy="1713600"/>
            </a:xfrm>
            <a:prstGeom prst="rect">
              <a:avLst/>
            </a:prstGeom>
          </p:spPr>
        </p:pic>
        <p:pic>
          <p:nvPicPr>
            <p:cNvPr id="8" name="Bilde 7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96000" y="2572510"/>
              <a:ext cx="2569469" cy="1712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ledning animert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95325" y="2617200"/>
            <a:ext cx="10728675" cy="738664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695325" y="3502800"/>
            <a:ext cx="10728675" cy="36933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3956400"/>
            <a:ext cx="10728675" cy="33655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6" name="Plassholder f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10821600" y="406800"/>
            <a:ext cx="676800" cy="54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600" y="406800"/>
            <a:ext cx="676800" cy="543014"/>
          </a:xfrm>
          <a:prstGeom prst="rect">
            <a:avLst/>
          </a:prstGeom>
        </p:spPr>
      </p:pic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695325" y="6264000"/>
            <a:ext cx="2743200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Norges miljø- og biovitenskapelige universitet</a:t>
            </a:r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d heldekkende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Klikk ikon for å sette inn heldekkende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D7F"/>
                </a:solidFill>
              </a:defRPr>
            </a:lvl1pPr>
          </a:lstStyle>
          <a:p>
            <a:r>
              <a:rPr lang="nb-NO"/>
              <a:t>Norges miljø- og biovitenskapelige universitet</a:t>
            </a:r>
          </a:p>
        </p:txBody>
      </p:sp>
      <p:sp>
        <p:nvSpPr>
          <p:cNvPr id="6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695325" y="6264000"/>
            <a:ext cx="27432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800000"/>
            <a:ext cx="1080135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1pPr>
            <a:lvl2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2pPr>
            <a:lvl3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3pPr>
            <a:lvl4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4pPr>
            <a:lvl5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94800" y="1800000"/>
            <a:ext cx="10801875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800000"/>
            <a:ext cx="5112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1pPr>
            <a:lvl2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2pPr>
            <a:lvl3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3pPr>
            <a:lvl4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4pPr>
            <a:lvl5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82800" y="1800000"/>
            <a:ext cx="5112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6382800" y="1800000"/>
            <a:ext cx="5112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1pPr>
            <a:lvl2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2pPr>
            <a:lvl3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3pPr>
            <a:lvl4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4pPr>
            <a:lvl5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696375" y="1800000"/>
            <a:ext cx="5112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1pPr>
            <a:lvl2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2pPr>
            <a:lvl3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3pPr>
            <a:lvl4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4pPr>
            <a:lvl5pPr>
              <a:lnSpc>
                <a:spcPts val="2800"/>
              </a:lnSpc>
              <a:spcBef>
                <a:spcPts val="1200"/>
              </a:spcBef>
              <a:defRPr sz="2200"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768000" y="2205000"/>
            <a:ext cx="10656000" cy="738664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551384" y="4077072"/>
            <a:ext cx="1224136" cy="223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000" y="4051894"/>
            <a:ext cx="10692000" cy="232943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1600" y="406800"/>
            <a:ext cx="676800" cy="543014"/>
          </a:xfrm>
          <a:prstGeom prst="rect">
            <a:avLst/>
          </a:prstGeom>
        </p:spPr>
      </p:pic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22957" y="405000"/>
            <a:ext cx="673043" cy="540000"/>
          </a:xfrm>
          <a:prstGeom prst="rect">
            <a:avLst/>
          </a:prstGeom>
        </p:spPr>
      </p:pic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695325" y="945000"/>
            <a:ext cx="9588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695325" y="6237000"/>
            <a:ext cx="10801350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009D7F"/>
                </a:solidFill>
              </a:defRPr>
            </a:lvl1pPr>
          </a:lstStyle>
          <a:p>
            <a:r>
              <a:rPr lang="nb-NO"/>
              <a:t>Norges miljø- og biovitenskapelige universitet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695325" y="6264000"/>
            <a:ext cx="27432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bu.no/en/faculty/realtek/Our-students/masters-thesi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ldeskjema.nsd.no/" TargetMode="External"/><Relationship Id="rId2" Type="http://schemas.openxmlformats.org/officeDocument/2006/relationships/hyperlink" Target="https://www.nsd.no/en/data-protection-services/notification-form-for-personal-data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nsd.no/en/data-protection-service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hyperlink" Target="https://www.nmbu.no/en/research/for_researchers/researchdata/node/34780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nmbu.no/en/research/for_researchers/researchdata/node/44028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nmbu.no/en/students/administration/master-thesis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mbu.instructure.com/courses/228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bu.no/en/about-nmbu/library/courses" TargetMode="External"/><Relationship Id="rId2" Type="http://schemas.openxmlformats.org/officeDocument/2006/relationships/hyperlink" Target="https://www.nmbu.no/om/biblioteket/skrive/endnote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hyperlink" Target="https://www.nmbu.no/om/biblioteket" TargetMode="External"/><Relationship Id="rId4" Type="http://schemas.openxmlformats.org/officeDocument/2006/relationships/hyperlink" Target="https://www.nmbu.no/ansatt/laringssenteret/verktoy/plagier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mbu.brage.unit.no/nmbu-xmlu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bu.no/en/faculty/realtek/Our-students/masters-thes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bu.no/en/students/administration/form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mbu.no/en/students/administration/rules-and-regulation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veileder-realtek@nmbu.no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599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Reading </a:t>
            </a:r>
            <a:r>
              <a:rPr lang="nb-NO" dirty="0" err="1"/>
              <a:t>rooms</a:t>
            </a:r>
            <a:r>
              <a:rPr lang="nb-NO" dirty="0"/>
              <a:t> for </a:t>
            </a:r>
            <a:r>
              <a:rPr lang="nb-NO" dirty="0" err="1"/>
              <a:t>Master’s</a:t>
            </a:r>
            <a:r>
              <a:rPr lang="nb-NO" dirty="0"/>
              <a:t>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501497"/>
            <a:ext cx="5687999" cy="4140000"/>
          </a:xfrm>
        </p:spPr>
        <p:txBody>
          <a:bodyPr/>
          <a:lstStyle/>
          <a:p>
            <a:r>
              <a:rPr lang="nb-NO" dirty="0"/>
              <a:t>teknikum@nmbu.no is in charge </a:t>
            </a:r>
            <a:r>
              <a:rPr lang="nb-NO" dirty="0" err="1"/>
              <a:t>of</a:t>
            </a:r>
            <a:r>
              <a:rPr lang="nb-NO" dirty="0"/>
              <a:t> organising all masters </a:t>
            </a:r>
            <a:r>
              <a:rPr lang="nb-NO" dirty="0" err="1"/>
              <a:t>reading</a:t>
            </a:r>
            <a:r>
              <a:rPr lang="nb-NO" dirty="0"/>
              <a:t> </a:t>
            </a:r>
            <a:r>
              <a:rPr lang="nb-NO" dirty="0" err="1"/>
              <a:t>rooms</a:t>
            </a:r>
            <a:r>
              <a:rPr lang="nb-NO" dirty="0"/>
              <a:t> at REALTEK</a:t>
            </a:r>
          </a:p>
          <a:p>
            <a:r>
              <a:rPr lang="nb-NO" dirty="0"/>
              <a:t>Reading </a:t>
            </a:r>
            <a:r>
              <a:rPr lang="nb-NO" dirty="0" err="1"/>
              <a:t>rooms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located</a:t>
            </a:r>
            <a:r>
              <a:rPr lang="nb-NO" dirty="0"/>
              <a:t> in «Studentenes hus»</a:t>
            </a:r>
          </a:p>
          <a:p>
            <a:r>
              <a:rPr lang="nb-NO" dirty="0" err="1"/>
              <a:t>Print</a:t>
            </a:r>
            <a:r>
              <a:rPr lang="nb-NO" dirty="0"/>
              <a:t>, </a:t>
            </a:r>
            <a:r>
              <a:rPr lang="nb-NO" dirty="0" err="1"/>
              <a:t>fill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and hang </a:t>
            </a:r>
            <a:r>
              <a:rPr lang="nb-NO" dirty="0" err="1"/>
              <a:t>the</a:t>
            </a:r>
            <a:r>
              <a:rPr lang="nb-NO" dirty="0"/>
              <a:t> form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</a:t>
            </a:r>
            <a:r>
              <a:rPr lang="nb-NO" dirty="0" err="1"/>
              <a:t>available</a:t>
            </a:r>
            <a:r>
              <a:rPr lang="nb-NO" dirty="0"/>
              <a:t> spot = </a:t>
            </a:r>
            <a:r>
              <a:rPr lang="nb-NO" dirty="0" err="1"/>
              <a:t>the</a:t>
            </a:r>
            <a:r>
              <a:rPr lang="nb-NO" dirty="0"/>
              <a:t> spot is </a:t>
            </a:r>
            <a:r>
              <a:rPr lang="nb-NO" dirty="0" err="1"/>
              <a:t>yours</a:t>
            </a:r>
            <a:endParaRPr lang="nb-NO" dirty="0"/>
          </a:p>
          <a:p>
            <a:pPr lvl="1"/>
            <a:r>
              <a:rPr lang="nb-NO" dirty="0"/>
              <a:t>Starts 9th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January</a:t>
            </a:r>
            <a:r>
              <a:rPr lang="nb-NO" dirty="0"/>
              <a:t> 2023</a:t>
            </a:r>
          </a:p>
          <a:p>
            <a:pPr lvl="1"/>
            <a:r>
              <a:rPr lang="nb-NO" dirty="0"/>
              <a:t>Form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found</a:t>
            </a:r>
            <a:r>
              <a:rPr lang="nb-NO" dirty="0"/>
              <a:t> </a:t>
            </a:r>
            <a:r>
              <a:rPr lang="nb-NO" dirty="0" err="1">
                <a:hlinkClick r:id="rId3"/>
              </a:rPr>
              <a:t>here</a:t>
            </a:r>
            <a:endParaRPr lang="nb-NO" dirty="0"/>
          </a:p>
          <a:p>
            <a:r>
              <a:rPr lang="nb-NO" dirty="0"/>
              <a:t>If </a:t>
            </a:r>
            <a:r>
              <a:rPr lang="nb-NO" dirty="0" err="1"/>
              <a:t>you</a:t>
            </a:r>
            <a:r>
              <a:rPr lang="nb-NO" dirty="0"/>
              <a:t> do not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claimed</a:t>
            </a:r>
            <a:r>
              <a:rPr lang="nb-NO" dirty="0"/>
              <a:t> spot, </a:t>
            </a:r>
            <a:r>
              <a:rPr lang="nb-NO" dirty="0" err="1"/>
              <a:t>your</a:t>
            </a:r>
            <a:r>
              <a:rPr lang="nb-NO" dirty="0"/>
              <a:t> form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taken</a:t>
            </a:r>
            <a:r>
              <a:rPr lang="nb-NO" dirty="0"/>
              <a:t> </a:t>
            </a:r>
            <a:r>
              <a:rPr lang="nb-NO" dirty="0" err="1"/>
              <a:t>down</a:t>
            </a:r>
            <a:r>
              <a:rPr lang="nb-NO" dirty="0"/>
              <a:t> and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loose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spot.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5635" r="5635"/>
          <a:stretch>
            <a:fillRect/>
          </a:stretch>
        </p:blipFill>
        <p:spPr>
          <a:xfrm>
            <a:off x="6384000" y="1567502"/>
            <a:ext cx="5112000" cy="4140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019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695325" y="3213000"/>
            <a:ext cx="10728675" cy="659132"/>
          </a:xfrm>
        </p:spPr>
        <p:txBody>
          <a:bodyPr/>
          <a:lstStyle/>
          <a:p>
            <a:r>
              <a:rPr lang="en-US" sz="3200" dirty="0">
                <a:cs typeface="Arial"/>
              </a:rPr>
              <a:t>Resources and information</a:t>
            </a:r>
            <a:endParaRPr lang="en-US" sz="3200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>
                <a:ea typeface="+mn-lt"/>
                <a:cs typeface="+mn-lt"/>
              </a:rPr>
              <a:t>Norwegian </a:t>
            </a:r>
            <a:r>
              <a:rPr lang="nb-NO" dirty="0" err="1">
                <a:ea typeface="+mn-lt"/>
                <a:cs typeface="+mn-lt"/>
              </a:rPr>
              <a:t>University</a:t>
            </a:r>
            <a:r>
              <a:rPr lang="nb-NO" dirty="0">
                <a:ea typeface="+mn-lt"/>
                <a:cs typeface="+mn-lt"/>
              </a:rPr>
              <a:t> </a:t>
            </a:r>
            <a:r>
              <a:rPr lang="nb-NO" dirty="0" err="1">
                <a:ea typeface="+mn-lt"/>
                <a:cs typeface="+mn-lt"/>
              </a:rPr>
              <a:t>of</a:t>
            </a:r>
            <a:r>
              <a:rPr lang="nb-NO" dirty="0">
                <a:ea typeface="+mn-lt"/>
                <a:cs typeface="+mn-lt"/>
              </a:rPr>
              <a:t> Life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5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2737-2882-228B-72C2-EF1B440E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IMPORTANT!! </a:t>
            </a:r>
            <a:r>
              <a:rPr lang="nb-NO" dirty="0" err="1"/>
              <a:t>Handeling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data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571013-E166-AFA0-B20C-0518A35CB91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student has the operative responsibility as project manager</a:t>
            </a:r>
          </a:p>
          <a:p>
            <a:r>
              <a:rPr lang="nb-NO" dirty="0"/>
              <a:t>Talk to </a:t>
            </a:r>
            <a:r>
              <a:rPr lang="nb-NO" dirty="0" err="1"/>
              <a:t>your</a:t>
            </a:r>
            <a:r>
              <a:rPr lang="nb-NO" dirty="0"/>
              <a:t> supervisor to </a:t>
            </a:r>
            <a:r>
              <a:rPr lang="nb-NO" dirty="0" err="1"/>
              <a:t>assess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handeling</a:t>
            </a:r>
            <a:r>
              <a:rPr lang="nb-NO" dirty="0"/>
              <a:t> personal data (</a:t>
            </a:r>
            <a:r>
              <a:rPr lang="nb-NO" dirty="0" err="1"/>
              <a:t>yellow</a:t>
            </a:r>
            <a:r>
              <a:rPr lang="nb-NO" dirty="0"/>
              <a:t> and red)</a:t>
            </a:r>
          </a:p>
          <a:p>
            <a:pPr lvl="1"/>
            <a:r>
              <a:rPr lang="en-US" dirty="0">
                <a:hlinkClick r:id="rId2"/>
              </a:rPr>
              <a:t>Check if the project should be reported to NSD. </a:t>
            </a:r>
            <a:endParaRPr lang="en-US" dirty="0"/>
          </a:p>
          <a:p>
            <a:pPr lvl="1"/>
            <a:r>
              <a:rPr lang="nb-NO" dirty="0"/>
              <a:t>If </a:t>
            </a:r>
            <a:r>
              <a:rPr lang="nb-NO" dirty="0" err="1"/>
              <a:t>applicable</a:t>
            </a:r>
            <a:r>
              <a:rPr lang="nb-NO" dirty="0"/>
              <a:t>, </a:t>
            </a:r>
            <a:r>
              <a:rPr lang="nb-NO" dirty="0">
                <a:hlinkClick r:id="rId3"/>
              </a:rPr>
              <a:t>report </a:t>
            </a:r>
            <a:r>
              <a:rPr lang="nb-NO" dirty="0" err="1">
                <a:hlinkClick r:id="rId3"/>
              </a:rPr>
              <a:t>the</a:t>
            </a:r>
            <a:r>
              <a:rPr lang="nb-NO" dirty="0">
                <a:hlinkClick r:id="rId3"/>
              </a:rPr>
              <a:t> </a:t>
            </a:r>
            <a:r>
              <a:rPr lang="nb-NO" dirty="0" err="1">
                <a:hlinkClick r:id="rId3"/>
              </a:rPr>
              <a:t>project</a:t>
            </a:r>
            <a:r>
              <a:rPr lang="nb-NO" dirty="0">
                <a:hlinkClick r:id="rId3"/>
              </a:rPr>
              <a:t> to NSD </a:t>
            </a:r>
            <a:r>
              <a:rPr lang="nb-NO" dirty="0" err="1"/>
              <a:t>within</a:t>
            </a:r>
            <a:r>
              <a:rPr lang="nb-NO" dirty="0"/>
              <a:t> 30 </a:t>
            </a:r>
            <a:r>
              <a:rPr lang="nb-NO" dirty="0" err="1"/>
              <a:t>days</a:t>
            </a:r>
            <a:r>
              <a:rPr lang="nb-NO" dirty="0"/>
              <a:t>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err="1"/>
              <a:t>starting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 </a:t>
            </a:r>
            <a:r>
              <a:rPr lang="nb-NO" dirty="0" err="1"/>
              <a:t>collection</a:t>
            </a:r>
            <a:endParaRPr lang="nb-NO" dirty="0"/>
          </a:p>
          <a:p>
            <a:r>
              <a:rPr lang="en-US" dirty="0">
                <a:hlinkClick r:id="rId4"/>
              </a:rPr>
              <a:t>The Norwegian </a:t>
            </a:r>
            <a:r>
              <a:rPr lang="en-US" dirty="0" err="1">
                <a:hlinkClick r:id="rId4"/>
              </a:rPr>
              <a:t>centre</a:t>
            </a:r>
            <a:r>
              <a:rPr lang="en-US" dirty="0">
                <a:hlinkClick r:id="rId4"/>
              </a:rPr>
              <a:t> for research data (NSD) </a:t>
            </a:r>
            <a:r>
              <a:rPr lang="en-US" dirty="0"/>
              <a:t>assists students at NMBU that will handle personal data in their </a:t>
            </a:r>
            <a:r>
              <a:rPr lang="en-US" dirty="0" err="1"/>
              <a:t>prosject</a:t>
            </a:r>
            <a:r>
              <a:rPr lang="en-US" dirty="0"/>
              <a:t>.</a:t>
            </a:r>
          </a:p>
          <a:p>
            <a:r>
              <a:rPr lang="nb-NO" dirty="0"/>
              <a:t>The NSD </a:t>
            </a:r>
            <a:r>
              <a:rPr lang="nb-NO" dirty="0" err="1"/>
              <a:t>contact</a:t>
            </a:r>
            <a:r>
              <a:rPr lang="nb-NO" dirty="0"/>
              <a:t> person at NMBU is Jan Olav Aarflot.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6D685-2656-9956-2D16-970B73D20B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81FDA-E422-CE0C-7730-379C0C3267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512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EC643-3D14-E3B4-D24A-B69326A3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6E04A-CB37-75C1-BB1E-7D84683C132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Information for students about handling research data and personal data</a:t>
            </a:r>
            <a:endParaRPr lang="en-US" dirty="0"/>
          </a:p>
          <a:p>
            <a:r>
              <a:rPr lang="en-US" dirty="0">
                <a:hlinkClick r:id="rId3"/>
              </a:rPr>
              <a:t>How to handle and process personal or sensitive research data?</a:t>
            </a:r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0FAAF-7F6B-E3F8-F1B7-035D3BF0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D3F0C-9965-534D-11AC-938E6BF9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13</a:t>
            </a:fld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414F29-2F89-78D6-6409-537F9EFA54FA}"/>
                  </a:ext>
                </a:extLst>
              </p14:cNvPr>
              <p14:cNvContentPartPr/>
              <p14:nvPr/>
            </p14:nvContentPartPr>
            <p14:xfrm>
              <a:off x="8083269" y="4438478"/>
              <a:ext cx="1711800" cy="130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414F29-2F89-78D6-6409-537F9EFA54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0269" y="4375478"/>
                <a:ext cx="1837440" cy="142812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A0334C7-A582-13B2-FFB4-4F29A9BEC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383338" y="1892000"/>
            <a:ext cx="5111750" cy="395664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BCAA7E-8A49-538B-85E1-85CD5EBDFE78}"/>
                  </a:ext>
                </a:extLst>
              </p14:cNvPr>
              <p14:cNvContentPartPr/>
              <p14:nvPr/>
            </p14:nvContentPartPr>
            <p14:xfrm>
              <a:off x="9679181" y="4487707"/>
              <a:ext cx="1891440" cy="12430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BCAA7E-8A49-538B-85E1-85CD5EBDFE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16541" y="4425067"/>
                <a:ext cx="2017080" cy="13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607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75CB64D3-8446-474D-B710-FF157F32B3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b="23729"/>
          <a:stretch/>
        </p:blipFill>
        <p:spPr>
          <a:xfrm>
            <a:off x="1226654" y="464644"/>
            <a:ext cx="9264785" cy="5213186"/>
          </a:xfrm>
          <a:prstGeom prst="rect">
            <a:avLst/>
          </a:prstGeom>
          <a:noFill/>
        </p:spPr>
      </p:pic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7381200" y="6264000"/>
            <a:ext cx="4114800" cy="20637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>
                <a:ea typeface="+mn-lt"/>
                <a:cs typeface="+mn-lt"/>
              </a:rPr>
              <a:t>Norwegian </a:t>
            </a:r>
            <a:r>
              <a:rPr lang="nb-NO" dirty="0" err="1">
                <a:ea typeface="+mn-lt"/>
                <a:cs typeface="+mn-lt"/>
              </a:rPr>
              <a:t>University</a:t>
            </a:r>
            <a:r>
              <a:rPr lang="nb-NO" dirty="0">
                <a:ea typeface="+mn-lt"/>
                <a:cs typeface="+mn-lt"/>
              </a:rPr>
              <a:t> </a:t>
            </a:r>
            <a:r>
              <a:rPr lang="nb-NO" dirty="0" err="1">
                <a:ea typeface="+mn-lt"/>
                <a:cs typeface="+mn-lt"/>
              </a:rPr>
              <a:t>of</a:t>
            </a:r>
            <a:r>
              <a:rPr lang="nb-NO" dirty="0">
                <a:ea typeface="+mn-lt"/>
                <a:cs typeface="+mn-lt"/>
              </a:rPr>
              <a:t> Life Sciences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95325" y="6264000"/>
            <a:ext cx="2743200" cy="20319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3ED7E7-E538-48B7-BF27-18C497C3E180}" type="slidenum">
              <a:rPr lang="nb-NO" smtClean="0"/>
              <a:pPr>
                <a:spcAft>
                  <a:spcPts val="600"/>
                </a:spcAft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32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0708" y="982171"/>
            <a:ext cx="4588537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nb-NO" sz="3200" dirty="0">
                <a:solidFill>
                  <a:srgbClr val="009D7F"/>
                </a:solidFill>
                <a:latin typeface="+mj-lt"/>
                <a:ea typeface="+mj-ea"/>
                <a:cs typeface="Arial"/>
                <a:hlinkClick r:id="rId2"/>
              </a:rPr>
              <a:t>Student Info Center (SiT)</a:t>
            </a:r>
            <a:endParaRPr lang="nb-NO" sz="3200" kern="1200" dirty="0">
              <a:solidFill>
                <a:srgbClr val="009D7F"/>
              </a:solidFill>
              <a:latin typeface="+mj-lt"/>
              <a:ea typeface="+mj-ea"/>
              <a:cs typeface="Arial"/>
            </a:endParaRPr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8EB742F3-94B9-4061-903E-738393D18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278" y="1883634"/>
            <a:ext cx="5483444" cy="4140000"/>
          </a:xfrm>
          <a:prstGeom prst="rect">
            <a:avLst/>
          </a:prstGeom>
          <a:noFill/>
        </p:spPr>
      </p:pic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7381200" y="6264000"/>
            <a:ext cx="4114800" cy="20637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 dirty="0">
                <a:ea typeface="+mn-lt"/>
                <a:cs typeface="+mn-lt"/>
              </a:rPr>
              <a:t>Norwegian </a:t>
            </a:r>
            <a:r>
              <a:rPr lang="nb-NO" dirty="0" err="1">
                <a:ea typeface="+mn-lt"/>
                <a:cs typeface="+mn-lt"/>
              </a:rPr>
              <a:t>University</a:t>
            </a:r>
            <a:r>
              <a:rPr lang="nb-NO" dirty="0">
                <a:ea typeface="+mn-lt"/>
                <a:cs typeface="+mn-lt"/>
              </a:rPr>
              <a:t> </a:t>
            </a:r>
            <a:r>
              <a:rPr lang="nb-NO" dirty="0" err="1">
                <a:ea typeface="+mn-lt"/>
                <a:cs typeface="+mn-lt"/>
              </a:rPr>
              <a:t>of</a:t>
            </a:r>
            <a:r>
              <a:rPr lang="nb-NO" dirty="0">
                <a:ea typeface="+mn-lt"/>
                <a:cs typeface="+mn-lt"/>
              </a:rPr>
              <a:t> Life Sciences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>
          <a:xfrm>
            <a:off x="695325" y="6264000"/>
            <a:ext cx="2743200" cy="203199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0A3ED7E7-E538-48B7-BF27-18C497C3E180}" type="slidenum">
              <a:rPr lang="nb-NO" smtClean="0"/>
              <a:pPr>
                <a:spcAft>
                  <a:spcPts val="600"/>
                </a:spcAft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487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24750" y="1968647"/>
            <a:ext cx="5578005" cy="3821240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idx="10"/>
          </p:nvPr>
        </p:nvSpPr>
        <p:spPr>
          <a:xfrm>
            <a:off x="696374" y="1800000"/>
            <a:ext cx="6263626" cy="4464000"/>
          </a:xfrm>
        </p:spPr>
        <p:txBody>
          <a:bodyPr/>
          <a:lstStyle/>
          <a:p>
            <a:endParaRPr lang="nb-NO" sz="2000" dirty="0"/>
          </a:p>
          <a:p>
            <a:r>
              <a:rPr lang="nb-NO" sz="2000" dirty="0"/>
              <a:t>General </a:t>
            </a:r>
            <a:r>
              <a:rPr lang="nb-NO" sz="2000" dirty="0" err="1"/>
              <a:t>writing</a:t>
            </a:r>
            <a:r>
              <a:rPr lang="nb-NO" sz="2000" dirty="0"/>
              <a:t> tips</a:t>
            </a:r>
          </a:p>
          <a:p>
            <a:r>
              <a:rPr lang="nb-NO" sz="2000" dirty="0"/>
              <a:t>Writing </a:t>
            </a:r>
            <a:r>
              <a:rPr lang="nb-NO" sz="2000" dirty="0" err="1"/>
              <a:t>assistance</a:t>
            </a:r>
            <a:endParaRPr lang="nb-NO" sz="2000" dirty="0"/>
          </a:p>
          <a:p>
            <a:pPr lvl="1"/>
            <a:r>
              <a:rPr lang="nb-NO" sz="2000" dirty="0"/>
              <a:t>Book a </a:t>
            </a:r>
            <a:r>
              <a:rPr lang="nb-NO" sz="2000" dirty="0" err="1"/>
              <a:t>Consultation</a:t>
            </a:r>
            <a:endParaRPr lang="nb-NO" sz="2000" dirty="0"/>
          </a:p>
          <a:p>
            <a:r>
              <a:rPr lang="nb-NO" sz="2000" dirty="0">
                <a:hlinkClick r:id="rId3"/>
              </a:rPr>
              <a:t>Scientific Writing Resource Portal</a:t>
            </a:r>
            <a:endParaRPr lang="nb-NO" sz="2000" dirty="0"/>
          </a:p>
          <a:p>
            <a:r>
              <a:rPr lang="nb-NO" sz="2000" dirty="0" err="1"/>
              <a:t>YouTube</a:t>
            </a:r>
            <a:r>
              <a:rPr lang="nb-NO" sz="2000" dirty="0"/>
              <a:t> </a:t>
            </a:r>
            <a:r>
              <a:rPr lang="nb-NO" sz="2000" dirty="0" err="1"/>
              <a:t>channel</a:t>
            </a:r>
            <a:endParaRPr lang="nb-NO" sz="2000" dirty="0"/>
          </a:p>
          <a:p>
            <a:r>
              <a:rPr lang="nb-NO" sz="2000" dirty="0" err="1"/>
              <a:t>Podcast</a:t>
            </a:r>
            <a:r>
              <a:rPr lang="nb-NO" sz="2000" dirty="0"/>
              <a:t>: </a:t>
            </a:r>
            <a:r>
              <a:rPr lang="nb-NO" sz="2000" i="1" dirty="0"/>
              <a:t>It’s </a:t>
            </a:r>
            <a:r>
              <a:rPr lang="nb-NO" sz="2000" i="1" dirty="0" err="1"/>
              <a:t>going</a:t>
            </a:r>
            <a:r>
              <a:rPr lang="nb-NO" sz="2000" i="1" dirty="0"/>
              <a:t> to be all </a:t>
            </a:r>
            <a:r>
              <a:rPr lang="nb-NO" sz="2000" i="1" dirty="0" err="1"/>
              <a:t>write</a:t>
            </a:r>
            <a:endParaRPr lang="nb-NO" sz="2000" i="1" dirty="0"/>
          </a:p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16</a:t>
            </a:fld>
            <a:endParaRPr lang="nb-N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83C5D-1945-4D70-B31F-CF5382D450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889"/>
          <a:stretch/>
        </p:blipFill>
        <p:spPr>
          <a:xfrm>
            <a:off x="695325" y="158957"/>
            <a:ext cx="9726382" cy="1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7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95325" y="3789000"/>
            <a:ext cx="6119626" cy="2331000"/>
          </a:xfrm>
        </p:spPr>
        <p:txBody>
          <a:bodyPr/>
          <a:lstStyle/>
          <a:p>
            <a:r>
              <a:rPr lang="nb-NO" dirty="0">
                <a:hlinkClick r:id="rId2"/>
              </a:rPr>
              <a:t>End Note</a:t>
            </a:r>
            <a:r>
              <a:rPr lang="nb-NO" dirty="0"/>
              <a:t> </a:t>
            </a:r>
          </a:p>
          <a:p>
            <a:pPr lvl="1"/>
            <a:r>
              <a:rPr lang="nb-NO" dirty="0" err="1"/>
              <a:t>Check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>
                <a:hlinkClick r:id="rId3"/>
              </a:rPr>
              <a:t>course</a:t>
            </a:r>
            <a:r>
              <a:rPr lang="nb-NO" dirty="0">
                <a:hlinkClick r:id="rId3"/>
              </a:rPr>
              <a:t> </a:t>
            </a:r>
            <a:r>
              <a:rPr lang="nb-NO" dirty="0" err="1">
                <a:hlinkClick r:id="rId3"/>
              </a:rPr>
              <a:t>schedule</a:t>
            </a:r>
            <a:endParaRPr lang="nb-NO" dirty="0"/>
          </a:p>
          <a:p>
            <a:r>
              <a:rPr lang="nb-NO" dirty="0">
                <a:solidFill>
                  <a:schemeClr val="accent1"/>
                </a:solidFill>
                <a:hlinkClick r:id="rId4"/>
              </a:rPr>
              <a:t>Write &amp; </a:t>
            </a:r>
            <a:r>
              <a:rPr lang="nb-NO" dirty="0" err="1">
                <a:solidFill>
                  <a:schemeClr val="accent1"/>
                </a:solidFill>
                <a:hlinkClick r:id="rId4"/>
              </a:rPr>
              <a:t>Cite</a:t>
            </a:r>
            <a:r>
              <a:rPr lang="nb-NO" dirty="0">
                <a:solidFill>
                  <a:schemeClr val="accent1"/>
                </a:solidFill>
                <a:hlinkClick r:id="rId4"/>
              </a:rPr>
              <a:t> – </a:t>
            </a:r>
            <a:r>
              <a:rPr lang="nb-NO" dirty="0" err="1">
                <a:solidFill>
                  <a:schemeClr val="accent1"/>
                </a:solidFill>
                <a:hlinkClick r:id="rId4"/>
              </a:rPr>
              <a:t>Understanding</a:t>
            </a:r>
            <a:r>
              <a:rPr lang="nb-NO" dirty="0">
                <a:solidFill>
                  <a:schemeClr val="accent1"/>
                </a:solidFill>
                <a:hlinkClick r:id="rId4"/>
              </a:rPr>
              <a:t> </a:t>
            </a:r>
            <a:r>
              <a:rPr lang="nb-NO" dirty="0" err="1">
                <a:solidFill>
                  <a:schemeClr val="accent1"/>
                </a:solidFill>
                <a:hlinkClick r:id="rId4"/>
              </a:rPr>
              <a:t>plagiarism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1566" t="16405" r="234" b="7814"/>
          <a:stretch/>
        </p:blipFill>
        <p:spPr>
          <a:xfrm>
            <a:off x="1344000" y="333000"/>
            <a:ext cx="9072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6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0645-601B-4B36-A317-7FC0170C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Check</a:t>
            </a:r>
            <a:r>
              <a:rPr lang="nb-NO" dirty="0"/>
              <a:t> </a:t>
            </a:r>
            <a:r>
              <a:rPr lang="nb-NO" dirty="0" err="1"/>
              <a:t>out</a:t>
            </a:r>
            <a:r>
              <a:rPr lang="nb-NO" dirty="0"/>
              <a:t> </a:t>
            </a:r>
            <a:r>
              <a:rPr lang="nb-NO" dirty="0" err="1"/>
              <a:t>previous</a:t>
            </a:r>
            <a:r>
              <a:rPr lang="nb-NO" dirty="0"/>
              <a:t> </a:t>
            </a:r>
            <a:r>
              <a:rPr lang="nb-NO" dirty="0" err="1"/>
              <a:t>master’s</a:t>
            </a:r>
            <a:r>
              <a:rPr lang="nb-NO" dirty="0"/>
              <a:t> </a:t>
            </a:r>
            <a:r>
              <a:rPr lang="nb-NO" dirty="0" err="1"/>
              <a:t>theses</a:t>
            </a:r>
            <a:endParaRPr lang="nb-NO" dirty="0"/>
          </a:p>
        </p:txBody>
      </p:sp>
      <p:pic>
        <p:nvPicPr>
          <p:cNvPr id="8" name="Content Placeholder 7">
            <a:hlinkClick r:id="rId3"/>
            <a:extLst>
              <a:ext uri="{FF2B5EF4-FFF2-40B4-BE49-F238E27FC236}">
                <a16:creationId xmlns:a16="http://schemas.microsoft.com/office/drawing/2014/main" id="{430F8435-1762-416C-B521-1E36DF1BAC4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4"/>
          <a:stretch>
            <a:fillRect/>
          </a:stretch>
        </p:blipFill>
        <p:spPr>
          <a:xfrm>
            <a:off x="684399" y="1629000"/>
            <a:ext cx="5879275" cy="402536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AC543-9C5E-4431-AD0E-E7AACA5B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9EDC5-874F-4655-AD8E-6E4DC384C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678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56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/>
              <a:t>Master's</a:t>
            </a:r>
            <a:r>
              <a:rPr lang="nb-NO" dirty="0"/>
              <a:t> </a:t>
            </a:r>
            <a:r>
              <a:rPr lang="nb-NO" dirty="0" err="1"/>
              <a:t>thesis</a:t>
            </a:r>
            <a:endParaRPr lang="nb-NO" dirty="0" err="1">
              <a:cs typeface="Arial"/>
            </a:endParaRPr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>
                <a:cs typeface="Arial"/>
              </a:rPr>
              <a:t>Important </a:t>
            </a:r>
            <a:r>
              <a:rPr lang="nb-NO" dirty="0" err="1">
                <a:cs typeface="Arial"/>
              </a:rPr>
              <a:t>dates</a:t>
            </a:r>
            <a:r>
              <a:rPr lang="nb-NO" dirty="0">
                <a:cs typeface="Arial"/>
              </a:rPr>
              <a:t>, </a:t>
            </a:r>
            <a:r>
              <a:rPr lang="nb-NO" dirty="0" err="1">
                <a:cs typeface="Arial"/>
              </a:rPr>
              <a:t>rules</a:t>
            </a:r>
            <a:r>
              <a:rPr lang="nb-NO" dirty="0">
                <a:cs typeface="Arial"/>
              </a:rPr>
              <a:t> and FAQs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>
                <a:ea typeface="+mn-lt"/>
                <a:cs typeface="+mn-lt"/>
              </a:rPr>
              <a:t>Norwegian </a:t>
            </a:r>
            <a:r>
              <a:rPr lang="nb-NO" dirty="0" err="1">
                <a:ea typeface="+mn-lt"/>
                <a:cs typeface="+mn-lt"/>
              </a:rPr>
              <a:t>University</a:t>
            </a:r>
            <a:r>
              <a:rPr lang="nb-NO" dirty="0">
                <a:ea typeface="+mn-lt"/>
                <a:cs typeface="+mn-lt"/>
              </a:rPr>
              <a:t> </a:t>
            </a:r>
            <a:r>
              <a:rPr lang="nb-NO" dirty="0" err="1">
                <a:ea typeface="+mn-lt"/>
                <a:cs typeface="+mn-lt"/>
              </a:rPr>
              <a:t>of</a:t>
            </a:r>
            <a:r>
              <a:rPr lang="nb-NO" dirty="0">
                <a:ea typeface="+mn-lt"/>
                <a:cs typeface="+mn-lt"/>
              </a:rPr>
              <a:t> Life Sciences</a:t>
            </a:r>
          </a:p>
        </p:txBody>
      </p:sp>
    </p:spTree>
    <p:extLst>
      <p:ext uri="{BB962C8B-B14F-4D97-AF65-F5344CB8AC3E}">
        <p14:creationId xmlns:p14="http://schemas.microsoft.com/office/powerpoint/2010/main" val="258546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34731-2714-4ADE-8B37-7175269D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Where</a:t>
            </a:r>
            <a:r>
              <a:rPr lang="nb-NO" dirty="0"/>
              <a:t> to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6DEE-4FBB-431B-8530-FE54137D4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topic or hypothesis that you are passionate about!</a:t>
            </a:r>
          </a:p>
          <a:p>
            <a:r>
              <a:rPr lang="en-US" dirty="0"/>
              <a:t>Attend thesis information meetings</a:t>
            </a:r>
          </a:p>
          <a:p>
            <a:r>
              <a:rPr lang="en-US" dirty="0"/>
              <a:t>Contact potential supervisors as early as possible.</a:t>
            </a:r>
          </a:p>
          <a:p>
            <a:pPr lvl="1"/>
            <a:r>
              <a:rPr lang="en-US" dirty="0"/>
              <a:t>Main supervisor must be employed at NMBU</a:t>
            </a:r>
          </a:p>
          <a:p>
            <a:r>
              <a:rPr lang="en-US" dirty="0"/>
              <a:t>Remember important forms and deadlines.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6714E-CBA7-45DF-BC19-39F635EF58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F28CE-F021-442E-9E96-B19C606D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16" name="Picture Placeholder 15">
            <a:hlinkClick r:id="rId3"/>
            <a:extLst>
              <a:ext uri="{FF2B5EF4-FFF2-40B4-BE49-F238E27FC236}">
                <a16:creationId xmlns:a16="http://schemas.microsoft.com/office/drawing/2014/main" id="{79B72A27-D424-434F-AD41-4E5791D31B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5167" r="5167"/>
          <a:stretch/>
        </p:blipFill>
        <p:spPr>
          <a:xfrm>
            <a:off x="6384677" y="1478642"/>
            <a:ext cx="5112000" cy="4140000"/>
          </a:xfrm>
        </p:spPr>
      </p:pic>
    </p:spTree>
    <p:extLst>
      <p:ext uri="{BB962C8B-B14F-4D97-AF65-F5344CB8AC3E}">
        <p14:creationId xmlns:p14="http://schemas.microsoft.com/office/powerpoint/2010/main" val="360167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95324" y="765000"/>
            <a:ext cx="9588000" cy="533642"/>
          </a:xfrm>
        </p:spPr>
        <p:txBody>
          <a:bodyPr/>
          <a:lstStyle/>
          <a:p>
            <a:r>
              <a:rPr lang="nb-NO" dirty="0"/>
              <a:t>Important </a:t>
            </a:r>
            <a:r>
              <a:rPr lang="nb-NO" dirty="0" err="1"/>
              <a:t>Dates</a:t>
            </a:r>
            <a:r>
              <a:rPr lang="nb-NO" dirty="0"/>
              <a:t> and Deadlines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686178" y="1521000"/>
            <a:ext cx="7137822" cy="4975721"/>
          </a:xfrm>
        </p:spPr>
        <p:txBody>
          <a:bodyPr wrap="square" anchor="t" anchorCtr="0">
            <a:spAutoFit/>
          </a:bodyPr>
          <a:lstStyle/>
          <a:p>
            <a:pPr marL="0" indent="-197485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1. June /1. November (year before thesis submission):</a:t>
            </a:r>
            <a:endParaRPr lang="en-US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Notification – choice of thesis topic</a:t>
            </a:r>
          </a:p>
          <a:p>
            <a:pPr marL="269875" lvl="1" indent="0">
              <a:spcBef>
                <a:spcPts val="0"/>
              </a:spcBef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197485" indent="-197485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15. October / 15. March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(postponed to 1.Des/15.Aug):</a:t>
            </a: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Contract – Degree thesis</a:t>
            </a: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Register for master's thesis course</a:t>
            </a: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Register for special syllabus</a:t>
            </a:r>
          </a:p>
          <a:p>
            <a:pPr marL="467995" lvl="1" indent="0">
              <a:spcBef>
                <a:spcPts val="0"/>
              </a:spcBef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197485" indent="-197485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15. April / 15. November</a:t>
            </a: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Application for extended submission deadline</a:t>
            </a: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Postponed/Confidential Thesis</a:t>
            </a:r>
          </a:p>
          <a:p>
            <a:pPr marL="197485" indent="-197485"/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15. May / 15. December: Submission of thesis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>
          <a:xfrm>
            <a:off x="7381200" y="6264000"/>
            <a:ext cx="4114800" cy="206374"/>
          </a:xfrm>
        </p:spPr>
        <p:txBody>
          <a:bodyPr/>
          <a:lstStyle/>
          <a:p>
            <a:r>
              <a:rPr lang="nb-NO" dirty="0"/>
              <a:t>Norwegian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Life Sciences</a:t>
            </a:r>
            <a:endParaRPr lang="nb-NO" dirty="0" err="1">
              <a:cs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840000" y="5530500"/>
            <a:ext cx="6840000" cy="432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D61D8-792E-4ABB-981F-14781646E09D}"/>
              </a:ext>
            </a:extLst>
          </p:cNvPr>
          <p:cNvSpPr txBox="1"/>
          <p:nvPr/>
        </p:nvSpPr>
        <p:spPr>
          <a:xfrm>
            <a:off x="7824000" y="2476991"/>
            <a:ext cx="274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All forms and templates can be found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523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95324" y="765000"/>
            <a:ext cx="9588000" cy="533642"/>
          </a:xfrm>
        </p:spPr>
        <p:txBody>
          <a:bodyPr/>
          <a:lstStyle/>
          <a:p>
            <a:r>
              <a:rPr lang="nb-NO" dirty="0" err="1">
                <a:cs typeface="Arial"/>
              </a:rPr>
              <a:t>Contract</a:t>
            </a:r>
            <a:r>
              <a:rPr lang="nb-NO" dirty="0">
                <a:cs typeface="Arial"/>
              </a:rPr>
              <a:t> – </a:t>
            </a:r>
            <a:r>
              <a:rPr lang="nb-NO" dirty="0" err="1">
                <a:cs typeface="Arial"/>
              </a:rPr>
              <a:t>Degree</a:t>
            </a:r>
            <a:r>
              <a:rPr lang="nb-NO" dirty="0">
                <a:cs typeface="Arial"/>
              </a:rPr>
              <a:t> </a:t>
            </a:r>
            <a:r>
              <a:rPr lang="nb-NO" dirty="0" err="1">
                <a:cs typeface="Arial"/>
              </a:rPr>
              <a:t>Thesis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686178" y="1521000"/>
            <a:ext cx="7137822" cy="6232540"/>
          </a:xfrm>
        </p:spPr>
        <p:txBody>
          <a:bodyPr wrap="square" anchor="t" anchorCtr="0">
            <a:spAutoFit/>
          </a:bodyPr>
          <a:lstStyle/>
          <a:p>
            <a:pPr marL="0" indent="-197485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Should be filled out together with supervisor </a:t>
            </a:r>
            <a:endParaRPr lang="en-US" dirty="0">
              <a:solidFill>
                <a:schemeClr val="accent1"/>
              </a:solidFill>
              <a:cs typeface="Arial"/>
            </a:endParaRP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Try to be as detailed as possible</a:t>
            </a: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More than one supervisor: Describe each supervisors responsibilities. Who has the final say?</a:t>
            </a:r>
            <a:endParaRPr lang="en-US" dirty="0">
              <a:cs typeface="Arial" panose="020B0604020202020204" pitchFamily="34" charset="0"/>
            </a:endParaRP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More than one student: What happens if one gets sick or doesn’t contribute?</a:t>
            </a:r>
            <a:endParaRPr lang="en-US" dirty="0">
              <a:cs typeface="Arial" panose="020B0604020202020204" pitchFamily="34" charset="0"/>
            </a:endParaRPr>
          </a:p>
          <a:p>
            <a:pPr marL="197485" indent="-197485">
              <a:spcBef>
                <a:spcPts val="0"/>
              </a:spcBef>
            </a:pP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97485" indent="-197485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Collaborating with an external company?</a:t>
            </a:r>
            <a:endParaRPr lang="en-US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665480" lvl="1" indent="-197485"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Agreement – collaborating with external company</a:t>
            </a:r>
            <a:endParaRPr lang="en-US" dirty="0">
              <a:cs typeface="Arial" panose="020B0604020202020204" pitchFamily="34" charset="0"/>
            </a:endParaRPr>
          </a:p>
          <a:p>
            <a:pPr marL="197485" indent="-197485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Barred/postponed thesis </a:t>
            </a:r>
            <a:endParaRPr lang="en-US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197485" indent="-197485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Restriction required by law</a:t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cs typeface="Arial" panose="020B0604020202020204" pitchFamily="34" charset="0"/>
            </a:endParaRPr>
          </a:p>
          <a:p>
            <a:pPr marL="269875" lvl="1" indent="0">
              <a:spcBef>
                <a:spcPts val="0"/>
              </a:spcBef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665480" lvl="1" indent="-197485">
              <a:spcBef>
                <a:spcPts val="0"/>
              </a:spcBef>
            </a:pP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67995" lvl="1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97485" indent="-197485">
              <a:spcBef>
                <a:spcPts val="0"/>
              </a:spcBef>
            </a:pPr>
            <a:endParaRPr lang="en-US" dirty="0">
              <a:solidFill>
                <a:srgbClr val="009D7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>
          <a:xfrm>
            <a:off x="7381200" y="6264000"/>
            <a:ext cx="4114800" cy="206374"/>
          </a:xfrm>
        </p:spPr>
        <p:txBody>
          <a:bodyPr/>
          <a:lstStyle/>
          <a:p>
            <a:r>
              <a:rPr lang="nb-NO" dirty="0"/>
              <a:t>Norwegian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Life Sciences</a:t>
            </a:r>
            <a:endParaRPr lang="nb-NO" dirty="0" err="1">
              <a:cs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302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95324" y="765000"/>
            <a:ext cx="9588000" cy="533642"/>
          </a:xfrm>
        </p:spPr>
        <p:txBody>
          <a:bodyPr/>
          <a:lstStyle/>
          <a:p>
            <a:r>
              <a:rPr lang="nb-NO" dirty="0">
                <a:cs typeface="Arial"/>
              </a:rPr>
              <a:t>NMBU </a:t>
            </a:r>
            <a:r>
              <a:rPr lang="nb-NO" dirty="0" err="1">
                <a:cs typeface="Arial"/>
              </a:rPr>
              <a:t>Thesis</a:t>
            </a:r>
            <a:r>
              <a:rPr lang="nb-NO" dirty="0">
                <a:cs typeface="Arial"/>
              </a:rPr>
              <a:t> Guidelines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695249" y="1521000"/>
            <a:ext cx="7128751" cy="9536008"/>
          </a:xfrm>
        </p:spPr>
        <p:txBody>
          <a:bodyPr wrap="square" anchor="t" anchorCtr="0">
            <a:spAutoFit/>
          </a:bodyPr>
          <a:lstStyle/>
          <a:p>
            <a:pPr marL="0" indent="-197485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Regulations - </a:t>
            </a:r>
            <a:r>
              <a:rPr lang="en-US" dirty="0">
                <a:solidFill>
                  <a:schemeClr val="accent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regulations for NMBU</a:t>
            </a: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Sickness/leave of absence </a:t>
            </a: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Late submission</a:t>
            </a:r>
          </a:p>
          <a:p>
            <a:pPr marL="1133475" lvl="2" indent="-197485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Arial"/>
                <a:cs typeface="Arial"/>
              </a:rPr>
              <a:t>Application of extended submission deadline</a:t>
            </a: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Failure to submit by deadline</a:t>
            </a: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Oral assessment</a:t>
            </a: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Evaluation criteria</a:t>
            </a: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Fail grades</a:t>
            </a:r>
          </a:p>
          <a:p>
            <a:pPr marL="665480" lvl="1" indent="-197485">
              <a:spcBef>
                <a:spcPts val="0"/>
              </a:spcBef>
            </a:pP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7485" indent="-197485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Guidelines</a:t>
            </a: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Main supervisor must be employed at NMBU</a:t>
            </a: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NMBU thesis template</a:t>
            </a:r>
            <a:endParaRPr lang="en-US" sz="2000" dirty="0">
              <a:cs typeface="Arial"/>
            </a:endParaRP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Dissertation or article</a:t>
            </a:r>
            <a:endParaRPr lang="en-US" sz="2000" dirty="0">
              <a:cs typeface="Arial"/>
            </a:endParaRP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30 or 60 ECTS</a:t>
            </a:r>
            <a:endParaRPr lang="en-US" sz="2000" dirty="0">
              <a:cs typeface="Arial" panose="020B0604020202020204" pitchFamily="34" charset="0"/>
            </a:endParaRPr>
          </a:p>
          <a:p>
            <a:pPr marL="665480" lvl="1" indent="-197485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/>
                <a:cs typeface="Arial"/>
              </a:rPr>
              <a:t>English or other Scandinavian language</a:t>
            </a:r>
            <a:endParaRPr lang="en-US" sz="2000" dirty="0">
              <a:cs typeface="Arial" panose="020B0604020202020204" pitchFamily="34" charset="0"/>
            </a:endParaRPr>
          </a:p>
          <a:p>
            <a:pPr marL="0" indent="-197485">
              <a:spcBef>
                <a:spcPts val="0"/>
              </a:spcBef>
            </a:pPr>
            <a:endParaRPr lang="en-US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-197485">
              <a:spcBef>
                <a:spcPts val="0"/>
              </a:spcBef>
            </a:pPr>
            <a:endParaRPr lang="en-US" dirty="0">
              <a:solidFill>
                <a:srgbClr val="009D7F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9D7F"/>
              </a:solidFill>
              <a:cs typeface="Arial" panose="020B0604020202020204" pitchFamily="34" charset="0"/>
            </a:endParaRPr>
          </a:p>
          <a:p>
            <a:pPr marL="665480" lvl="1" indent="-197485">
              <a:spcBef>
                <a:spcPts val="0"/>
              </a:spcBef>
            </a:pPr>
            <a:endParaRPr lang="en-US" dirty="0">
              <a:cs typeface="Arial" panose="020B0604020202020204" pitchFamily="34" charset="0"/>
            </a:endParaRPr>
          </a:p>
          <a:p>
            <a:pPr marL="197485" indent="-197485">
              <a:spcBef>
                <a:spcPts val="0"/>
              </a:spcBef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dirty="0">
                <a:latin typeface="Arial"/>
                <a:cs typeface="Arial"/>
              </a:rPr>
            </a:br>
            <a:endParaRPr lang="en-US" dirty="0">
              <a:cs typeface="Arial" panose="020B0604020202020204" pitchFamily="34" charset="0"/>
            </a:endParaRPr>
          </a:p>
          <a:p>
            <a:pPr marL="269875" lvl="1" indent="0">
              <a:spcBef>
                <a:spcPts val="0"/>
              </a:spcBef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665480" lvl="1" indent="-197485">
              <a:spcBef>
                <a:spcPts val="0"/>
              </a:spcBef>
            </a:pP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467995" lvl="1" indent="0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197485" indent="-197485">
              <a:spcBef>
                <a:spcPts val="0"/>
              </a:spcBef>
            </a:pPr>
            <a:endParaRPr lang="en-US" dirty="0">
              <a:solidFill>
                <a:srgbClr val="009D7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 dirty="0"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>
          <a:xfrm>
            <a:off x="7381200" y="6264000"/>
            <a:ext cx="4114800" cy="206374"/>
          </a:xfrm>
        </p:spPr>
        <p:txBody>
          <a:bodyPr/>
          <a:lstStyle/>
          <a:p>
            <a:r>
              <a:rPr lang="nb-NO" dirty="0"/>
              <a:t>Norwegian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Life Sciences</a:t>
            </a:r>
            <a:endParaRPr lang="nb-NO" dirty="0" err="1">
              <a:cs typeface="Arial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73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C482-77A0-4BC4-8E60-2D42211E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REALTEK Regulations</a:t>
            </a:r>
            <a:endParaRPr lang="en-US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60BC-7F8A-4D8A-8AEF-DBCAB03A2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197485" indent="-197485"/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Students who wish to write an extended 60 ECTS master's thesis must apply to REALTEK</a:t>
            </a:r>
            <a:endParaRPr lang="en-US" dirty="0">
              <a:solidFill>
                <a:schemeClr val="accent1"/>
              </a:solidFill>
              <a:cs typeface="Arial"/>
            </a:endParaRPr>
          </a:p>
          <a:p>
            <a:pPr marL="665480" lvl="1" indent="-197485"/>
            <a:r>
              <a:rPr lang="en-US" sz="2000" dirty="0">
                <a:latin typeface="Arial"/>
                <a:cs typeface="Arial"/>
              </a:rPr>
              <a:t>Send application to</a:t>
            </a:r>
            <a:br>
              <a:rPr lang="en-US" sz="2000" dirty="0">
                <a:latin typeface="Arial"/>
              </a:rPr>
            </a:br>
            <a:r>
              <a:rPr lang="en-US" sz="2000" dirty="0">
                <a:latin typeface="Arial"/>
                <a:cs typeface="Arial"/>
                <a:hlinkClick r:id="rId2"/>
              </a:rPr>
              <a:t>studieveileder-realtek@nmbu.no</a:t>
            </a:r>
            <a:r>
              <a:rPr lang="en-US" sz="2000" dirty="0">
                <a:latin typeface="Arial"/>
                <a:cs typeface="Arial"/>
              </a:rPr>
              <a:t> </a:t>
            </a:r>
          </a:p>
          <a:p>
            <a:pPr marL="665480" lvl="1" indent="-197485"/>
            <a:r>
              <a:rPr lang="en-US" sz="2000" dirty="0">
                <a:latin typeface="Arial"/>
                <a:cs typeface="Arial"/>
              </a:rPr>
              <a:t>Must include approval from the head of department.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50AF6-C248-4003-8FC4-C2397CCFA5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lIns="0" tIns="0" rIns="0" bIns="0" anchor="t"/>
          <a:lstStyle/>
          <a:p>
            <a:pPr marL="197485" indent="-197485"/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All mandatory courses must be completed by the semester you plan on submitting your thesis.</a:t>
            </a:r>
            <a:endParaRPr lang="en-US">
              <a:solidFill>
                <a:schemeClr val="accent1"/>
              </a:solidFill>
              <a:cs typeface="Arial"/>
            </a:endParaRPr>
          </a:p>
          <a:p>
            <a:pPr marL="665480" lvl="1" indent="-197485"/>
            <a:r>
              <a:rPr lang="en-US" sz="2000" dirty="0">
                <a:latin typeface="Arial"/>
                <a:cs typeface="Arial"/>
              </a:rPr>
              <a:t>Each student is responsible for making sure their study plan fulfils all requirements.</a:t>
            </a:r>
            <a:endParaRPr lang="en-US" sz="2000" dirty="0">
              <a:cs typeface="Arial"/>
            </a:endParaRPr>
          </a:p>
          <a:p>
            <a:pPr marL="665480" lvl="1" indent="-197485"/>
            <a:r>
              <a:rPr lang="en-US" sz="2000" dirty="0">
                <a:latin typeface="Arial"/>
                <a:cs typeface="Arial"/>
              </a:rPr>
              <a:t>Your degree must include at least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30 ECTS in 300-level courses.</a:t>
            </a:r>
          </a:p>
          <a:p>
            <a:pPr marL="665480" lvl="1" indent="-197485"/>
            <a:r>
              <a:rPr lang="en-US" sz="2000" dirty="0">
                <a:latin typeface="Arial"/>
                <a:cs typeface="Arial"/>
              </a:rPr>
              <a:t>Feel free to contact any of our study advisors if you have questions. </a:t>
            </a:r>
            <a:endParaRPr lang="en-US" sz="2000" dirty="0">
              <a:cs typeface="Arial"/>
            </a:endParaRPr>
          </a:p>
          <a:p>
            <a:pPr marL="197485" indent="-197485"/>
            <a:endParaRPr lang="nb-NO" dirty="0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7CF9-08B1-489F-AE98-DBC7A92A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>
                <a:ea typeface="+mn-lt"/>
                <a:cs typeface="+mn-lt"/>
              </a:rPr>
              <a:t>Norwegian </a:t>
            </a:r>
            <a:r>
              <a:rPr lang="nb-NO" dirty="0" err="1">
                <a:ea typeface="+mn-lt"/>
                <a:cs typeface="+mn-lt"/>
              </a:rPr>
              <a:t>University</a:t>
            </a:r>
            <a:r>
              <a:rPr lang="nb-NO" dirty="0">
                <a:ea typeface="+mn-lt"/>
                <a:cs typeface="+mn-lt"/>
              </a:rPr>
              <a:t> </a:t>
            </a:r>
            <a:r>
              <a:rPr lang="nb-NO" dirty="0" err="1">
                <a:ea typeface="+mn-lt"/>
                <a:cs typeface="+mn-lt"/>
              </a:rPr>
              <a:t>of</a:t>
            </a:r>
            <a:r>
              <a:rPr lang="nb-NO" dirty="0">
                <a:ea typeface="+mn-lt"/>
                <a:cs typeface="+mn-lt"/>
              </a:rPr>
              <a:t> Life Sciences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3D81C-7D6B-427B-8642-A4C1BD12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88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ECF-B058-4234-AAD5-A68C6466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Contact</a:t>
            </a:r>
            <a:r>
              <a:rPr lang="nb-NO" dirty="0"/>
              <a:t> a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advisor</a:t>
            </a:r>
            <a:r>
              <a:rPr lang="nb-NO" dirty="0"/>
              <a:t> </a:t>
            </a:r>
            <a:r>
              <a:rPr lang="nb-NO" u="sng" dirty="0"/>
              <a:t>as </a:t>
            </a:r>
            <a:r>
              <a:rPr lang="nb-NO" u="sng" dirty="0" err="1"/>
              <a:t>soon</a:t>
            </a:r>
            <a:r>
              <a:rPr lang="nb-NO" u="sng" dirty="0"/>
              <a:t> as </a:t>
            </a:r>
            <a:r>
              <a:rPr lang="nb-NO" u="sng" dirty="0" err="1"/>
              <a:t>possible</a:t>
            </a:r>
            <a:r>
              <a:rPr lang="nb-NO" u="sng" dirty="0"/>
              <a:t>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97B5F-21FB-401E-86C1-4128D130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F169A-0A24-4342-97C8-2FDD63F4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BA17A4-7769-4D8C-82E5-3D776A021B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374" y="1800000"/>
            <a:ext cx="8999625" cy="414000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If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encounter</a:t>
            </a:r>
            <a:r>
              <a:rPr lang="nb-NO" dirty="0"/>
              <a:t> </a:t>
            </a:r>
            <a:r>
              <a:rPr lang="nb-NO" dirty="0" err="1"/>
              <a:t>any</a:t>
            </a:r>
            <a:r>
              <a:rPr lang="nb-NO" dirty="0"/>
              <a:t> problems or have questions, </a:t>
            </a:r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us</a:t>
            </a:r>
            <a:r>
              <a:rPr lang="nb-NO" dirty="0"/>
              <a:t> </a:t>
            </a:r>
            <a:r>
              <a:rPr lang="nb-NO" dirty="0" err="1"/>
              <a:t>sooner</a:t>
            </a:r>
            <a:r>
              <a:rPr lang="nb-NO" dirty="0"/>
              <a:t> </a:t>
            </a:r>
            <a:r>
              <a:rPr lang="nb-NO" dirty="0" err="1"/>
              <a:t>rather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later! The </a:t>
            </a:r>
            <a:r>
              <a:rPr lang="nb-NO" dirty="0" err="1"/>
              <a:t>earlier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involved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more </a:t>
            </a:r>
            <a:r>
              <a:rPr lang="nb-NO" dirty="0" err="1"/>
              <a:t>likeley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to be </a:t>
            </a:r>
            <a:r>
              <a:rPr lang="nb-NO" dirty="0" err="1"/>
              <a:t>able</a:t>
            </a:r>
            <a:r>
              <a:rPr lang="nb-NO" dirty="0"/>
              <a:t> to </a:t>
            </a:r>
            <a:r>
              <a:rPr lang="nb-NO" dirty="0" err="1"/>
              <a:t>help</a:t>
            </a:r>
            <a:r>
              <a:rPr lang="nb-NO" dirty="0"/>
              <a:t>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881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9BA2-586B-46DC-88C7-25E25073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Financial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F1C6-BD5F-4B78-8A55-13586F74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625" y="1478642"/>
            <a:ext cx="5112000" cy="4140000"/>
          </a:xfrm>
          <a:ln>
            <a:solidFill>
              <a:srgbClr val="009D7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/>
              <a:t>Funds are earmarked for: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333333"/>
                </a:solidFill>
                <a:effectLst/>
                <a:latin typeface="LyonText"/>
              </a:rPr>
              <a:t>Expenses</a:t>
            </a:r>
            <a:r>
              <a:rPr lang="nb-NO" b="0" i="0" dirty="0">
                <a:solidFill>
                  <a:srgbClr val="333333"/>
                </a:solidFill>
                <a:effectLst/>
                <a:latin typeface="LyonText"/>
              </a:rPr>
              <a:t> for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LyonText"/>
              </a:rPr>
              <a:t>field</a:t>
            </a:r>
            <a:r>
              <a:rPr lang="nb-NO" b="0" i="0" dirty="0">
                <a:solidFill>
                  <a:srgbClr val="333333"/>
                </a:solidFill>
                <a:effectLst/>
                <a:latin typeface="LyonText"/>
              </a:rPr>
              <a:t> trips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LyonText"/>
              </a:rPr>
              <a:t>Purchase of equipment and materials for laboratory exercises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 err="1">
                <a:solidFill>
                  <a:srgbClr val="333333"/>
                </a:solidFill>
                <a:effectLst/>
                <a:latin typeface="LyonText"/>
              </a:rPr>
              <a:t>Purchase</a:t>
            </a:r>
            <a:r>
              <a:rPr lang="nb-NO" b="0" i="0" dirty="0">
                <a:solidFill>
                  <a:srgbClr val="333333"/>
                </a:solidFill>
                <a:effectLst/>
                <a:latin typeface="LyonText"/>
              </a:rPr>
              <a:t>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LyonText"/>
              </a:rPr>
              <a:t>of</a:t>
            </a:r>
            <a:r>
              <a:rPr lang="nb-NO" b="0" i="0" dirty="0">
                <a:solidFill>
                  <a:srgbClr val="333333"/>
                </a:solidFill>
                <a:effectLst/>
                <a:latin typeface="LyonText"/>
              </a:rPr>
              <a:t> </a:t>
            </a:r>
            <a:r>
              <a:rPr lang="nb-NO" b="0" i="0" dirty="0" err="1">
                <a:solidFill>
                  <a:srgbClr val="333333"/>
                </a:solidFill>
                <a:effectLst/>
                <a:latin typeface="LyonText"/>
              </a:rPr>
              <a:t>licenses</a:t>
            </a:r>
            <a:endParaRPr lang="nb-NO" b="0" i="0" dirty="0">
              <a:solidFill>
                <a:srgbClr val="333333"/>
              </a:solidFill>
              <a:effectLst/>
              <a:latin typeface="LyonTex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LyonText"/>
              </a:rPr>
              <a:t>Expenses for conferences where the student will present their master's degree project.</a:t>
            </a:r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AD504-B7B1-4721-9403-41648030D90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Up to 5000kr per student</a:t>
            </a:r>
          </a:p>
          <a:p>
            <a:r>
              <a:rPr lang="en-US" dirty="0"/>
              <a:t>Budget must be specified in the contract</a:t>
            </a:r>
          </a:p>
          <a:p>
            <a:r>
              <a:rPr lang="en-US" dirty="0"/>
              <a:t>Must be approved by main supervisor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EC48A-084D-4F9D-B037-D90B12F7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Norges miljø- og biovitenskapelige universitet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A866-7BBF-4916-A133-145C07A7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65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MBU 16:9 med bunntekst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5c7b1896-f984-4754-9ebd-a17dd9b52d67" xsi:nil="true"/>
    <SharedWithUsers xmlns="1e114a79-d604-4e30-85f8-0e575cc6e1cf">
      <UserInfo>
        <DisplayName/>
        <AccountId xsi:nil="true"/>
        <AccountType/>
      </UserInfo>
    </SharedWithUsers>
    <TaxCatchAll xmlns="1e114a79-d604-4e30-85f8-0e575cc6e1cf" xsi:nil="true"/>
    <lcf76f155ced4ddcb4097134ff3c332f xmlns="5c7b1896-f984-4754-9ebd-a17dd9b52d6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EEDEBFCBAD4141AFBBFDE1A401F4BA" ma:contentTypeVersion="16" ma:contentTypeDescription="Opprett et nytt dokument." ma:contentTypeScope="" ma:versionID="d213b575de6e8dd1b01b059840e35766">
  <xsd:schema xmlns:xsd="http://www.w3.org/2001/XMLSchema" xmlns:xs="http://www.w3.org/2001/XMLSchema" xmlns:p="http://schemas.microsoft.com/office/2006/metadata/properties" xmlns:ns2="5c7b1896-f984-4754-9ebd-a17dd9b52d67" xmlns:ns3="1e114a79-d604-4e30-85f8-0e575cc6e1cf" targetNamespace="http://schemas.microsoft.com/office/2006/metadata/properties" ma:root="true" ma:fieldsID="d599b11bf8d885714129fe268442fe27" ns2:_="" ns3:_="">
    <xsd:import namespace="5c7b1896-f984-4754-9ebd-a17dd9b52d67"/>
    <xsd:import namespace="1e114a79-d604-4e30-85f8-0e575cc6e1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b1896-f984-4754-9ebd-a17dd9b52d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7cb48b10-db16-4216-a9af-9762e172f3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14a79-d604-4e30-85f8-0e575cc6e1c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27c3854-fdac-461f-b98c-8f7797f6007e}" ma:internalName="TaxCatchAll" ma:showField="CatchAllData" ma:web="1e114a79-d604-4e30-85f8-0e575cc6e1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BBB570-6186-4846-88F7-7A270E7D00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4517F9-F27D-4F3E-B5BA-FDEF6766E28A}">
  <ds:schemaRefs>
    <ds:schemaRef ds:uri="http://schemas.microsoft.com/office/2006/metadata/properties"/>
    <ds:schemaRef ds:uri="http://schemas.microsoft.com/office/infopath/2007/PartnerControls"/>
    <ds:schemaRef ds:uri="5c7b1896-f984-4754-9ebd-a17dd9b52d67"/>
    <ds:schemaRef ds:uri="1e114a79-d604-4e30-85f8-0e575cc6e1cf"/>
  </ds:schemaRefs>
</ds:datastoreItem>
</file>

<file path=customXml/itemProps3.xml><?xml version="1.0" encoding="utf-8"?>
<ds:datastoreItem xmlns:ds="http://schemas.openxmlformats.org/officeDocument/2006/customXml" ds:itemID="{603F2D12-F014-4D4E-9695-B039951A50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823</Words>
  <Application>Microsoft Office PowerPoint</Application>
  <PresentationFormat>Widescreen</PresentationFormat>
  <Paragraphs>160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LyonText</vt:lpstr>
      <vt:lpstr>office theme</vt:lpstr>
      <vt:lpstr>NMBU 16:9 med bunntekst</vt:lpstr>
      <vt:lpstr>PowerPoint Presentation</vt:lpstr>
      <vt:lpstr>Master's thesis</vt:lpstr>
      <vt:lpstr>Where to start?</vt:lpstr>
      <vt:lpstr>Important Dates and Deadlines</vt:lpstr>
      <vt:lpstr>Contract – Degree Thesis</vt:lpstr>
      <vt:lpstr>NMBU Thesis Guidelines</vt:lpstr>
      <vt:lpstr>REALTEK Regulations</vt:lpstr>
      <vt:lpstr>Contact a study advisor as soon as possible!</vt:lpstr>
      <vt:lpstr>Financial support</vt:lpstr>
      <vt:lpstr>Reading rooms for Master’s students</vt:lpstr>
      <vt:lpstr>PowerPoint Presentation</vt:lpstr>
      <vt:lpstr>IMPORTANT!! Handeling research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out previous master’s theses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Elena Therese Wulff-Vester</cp:lastModifiedBy>
  <cp:revision>368</cp:revision>
  <dcterms:created xsi:type="dcterms:W3CDTF">2022-01-31T19:26:45Z</dcterms:created>
  <dcterms:modified xsi:type="dcterms:W3CDTF">2022-11-11T14:27:49Z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etDate">
    <vt:lpwstr>2022-01-31T19:26:54Z</vt:lpwstr>
  </property>
  <property fmtid="{D5CDD505-2E9C-101B-9397-08002B2CF9AE}" pid="4" name="MSIP_Label_d0484126-3486-41a9-802e-7f1e2277276c_Method">
    <vt:lpwstr>Standard</vt:lpwstr>
  </property>
  <property fmtid="{D5CDD505-2E9C-101B-9397-08002B2CF9AE}" pid="5" name="MSIP_Label_d0484126-3486-41a9-802e-7f1e2277276c_Name">
    <vt:lpwstr>d0484126-3486-41a9-802e-7f1e2277276c</vt:lpwstr>
  </property>
  <property fmtid="{D5CDD505-2E9C-101B-9397-08002B2CF9AE}" pid="6" name="MSIP_Label_d0484126-3486-41a9-802e-7f1e2277276c_SiteId">
    <vt:lpwstr>eec01f8e-737f-43e3-9ed5-f8a59913bd82</vt:lpwstr>
  </property>
  <property fmtid="{D5CDD505-2E9C-101B-9397-08002B2CF9AE}" pid="7" name="MSIP_Label_d0484126-3486-41a9-802e-7f1e2277276c_ActionId">
    <vt:lpwstr>5863e1cd-e253-4b0f-bb4f-767007a99b73</vt:lpwstr>
  </property>
  <property fmtid="{D5CDD505-2E9C-101B-9397-08002B2CF9AE}" pid="8" name="MSIP_Label_d0484126-3486-41a9-802e-7f1e2277276c_ContentBits">
    <vt:lpwstr>0</vt:lpwstr>
  </property>
  <property fmtid="{D5CDD505-2E9C-101B-9397-08002B2CF9AE}" pid="9" name="ContentTypeId">
    <vt:lpwstr>0x01010062EEDEBFCBAD4141AFBBFDE1A401F4BA</vt:lpwstr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xd_Signature">
    <vt:bool>false</vt:bool>
  </property>
  <property fmtid="{D5CDD505-2E9C-101B-9397-08002B2CF9AE}" pid="16" name="MediaServiceImageTags">
    <vt:lpwstr/>
  </property>
</Properties>
</file>